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7" r:id="rId4"/>
    <p:sldId id="265" r:id="rId5"/>
    <p:sldId id="258" r:id="rId6"/>
    <p:sldId id="259" r:id="rId7"/>
    <p:sldId id="261" r:id="rId8"/>
    <p:sldId id="262" r:id="rId9"/>
    <p:sldId id="264" r:id="rId10"/>
    <p:sldId id="270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574" autoAdjust="0"/>
    <p:restoredTop sz="94660"/>
  </p:normalViewPr>
  <p:slideViewPr>
    <p:cSldViewPr>
      <p:cViewPr varScale="1">
        <p:scale>
          <a:sx n="71" d="100"/>
          <a:sy n="71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2/21/2014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istrator\My%20Documents\John%20Maxwell%20The%205%20Levels%20of%20Leadership.wmv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i="1" dirty="0" smtClean="0"/>
              <a:t>“The success vision”</a:t>
            </a:r>
            <a:endParaRPr lang="en-US" sz="9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324664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Presanted By</a:t>
            </a:r>
          </a:p>
          <a:p>
            <a:pPr algn="ctr"/>
            <a:r>
              <a:rPr lang="en-US" dirty="0" smtClean="0"/>
              <a:t>Manil shah (85)</a:t>
            </a:r>
          </a:p>
          <a:p>
            <a:pPr algn="ctr"/>
            <a:r>
              <a:rPr lang="en-US" dirty="0" smtClean="0"/>
              <a:t>Smit </a:t>
            </a:r>
            <a:r>
              <a:rPr lang="en-US" dirty="0" smtClean="0"/>
              <a:t>trivedi (75)</a:t>
            </a:r>
          </a:p>
          <a:p>
            <a:pPr algn="ctr"/>
            <a:r>
              <a:rPr lang="en-US" dirty="0" smtClean="0"/>
              <a:t>Anand </a:t>
            </a:r>
            <a:r>
              <a:rPr lang="en-US" dirty="0" smtClean="0"/>
              <a:t>gami (22)</a:t>
            </a:r>
          </a:p>
          <a:p>
            <a:pPr algn="ctr"/>
            <a:r>
              <a:rPr lang="en-US" dirty="0" smtClean="0"/>
              <a:t>Mayank hirpara(27)</a:t>
            </a:r>
          </a:p>
          <a:p>
            <a:pPr algn="ctr"/>
            <a:r>
              <a:rPr lang="en-US" dirty="0" smtClean="0"/>
              <a:t>Sagar patel(88)</a:t>
            </a:r>
          </a:p>
          <a:p>
            <a:pPr algn="ctr"/>
            <a:endParaRPr lang="en-US" dirty="0"/>
          </a:p>
        </p:txBody>
      </p:sp>
      <p:sp>
        <p:nvSpPr>
          <p:cNvPr id="4" name="Rectangle 3">
            <a:hlinkClick r:id="" action="ppaction://noaction"/>
          </p:cNvPr>
          <p:cNvSpPr/>
          <p:nvPr/>
        </p:nvSpPr>
        <p:spPr>
          <a:xfrm>
            <a:off x="447963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advClick="0" advTm="5000"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way motivational “picture”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2004 SP BHARIL (world’s best motivator) said that</a:t>
            </a:r>
          </a:p>
          <a:p>
            <a:pPr>
              <a:buNone/>
            </a:pPr>
            <a:r>
              <a:rPr lang="en-US" dirty="0" smtClean="0"/>
              <a:t>   “A human is always want some different and  unique  things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Whitch only can get from pictures.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“perfect picture is the power of peaceful life”     </a:t>
            </a:r>
            <a:endParaRPr lang="en-US" dirty="0"/>
          </a:p>
        </p:txBody>
      </p:sp>
    </p:spTree>
  </p:cSld>
  <p:clrMapOvr>
    <a:masterClrMapping/>
  </p:clrMapOvr>
  <p:transition advTm="5000">
    <p:dissolve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way of motivational “picture” </a:t>
            </a:r>
            <a:endParaRPr lang="en-US" dirty="0"/>
          </a:p>
        </p:txBody>
      </p:sp>
      <p:pic>
        <p:nvPicPr>
          <p:cNvPr id="4" name="Content Placeholder 3" descr="images (6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2057400"/>
            <a:ext cx="2495550" cy="1828800"/>
          </a:xfrm>
        </p:spPr>
      </p:pic>
      <p:pic>
        <p:nvPicPr>
          <p:cNvPr id="1026" name="Picture 2" descr="C:\Documents and Settings\Administrator\Desktop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1981200"/>
            <a:ext cx="2390775" cy="1914525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Desktop\images 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2133600"/>
            <a:ext cx="2609850" cy="175260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Desktop\images (9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52600" y="4191000"/>
            <a:ext cx="2409825" cy="1895475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Desktop\U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81600" y="4191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split orient="vert"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495300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Thank you.</a:t>
            </a:r>
            <a:endParaRPr lang="en-US" sz="9600" dirty="0"/>
          </a:p>
        </p:txBody>
      </p:sp>
      <p:pic>
        <p:nvPicPr>
          <p:cNvPr id="3" name="Picture 2" descr="SubscribeViaEmai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90266">
            <a:off x="736098" y="936271"/>
            <a:ext cx="5827595" cy="2788699"/>
          </a:xfrm>
          <a:prstGeom prst="rect">
            <a:avLst/>
          </a:prstGeom>
        </p:spPr>
      </p:pic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begniging of leaders</a:t>
            </a:r>
            <a:endParaRPr lang="en-US" dirty="0"/>
          </a:p>
        </p:txBody>
      </p:sp>
      <p:pic>
        <p:nvPicPr>
          <p:cNvPr id="4" name="Content Placeholder 3" descr="IMG-20130620-WA00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" y="2286000"/>
            <a:ext cx="4389437" cy="4389437"/>
          </a:xfrm>
        </p:spPr>
      </p:pic>
      <p:pic>
        <p:nvPicPr>
          <p:cNvPr id="5" name="Picture 4" descr="IMG-20140217-WA0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2362200"/>
            <a:ext cx="4057650" cy="4057650"/>
          </a:xfrm>
          <a:prstGeom prst="rect">
            <a:avLst/>
          </a:prstGeom>
        </p:spPr>
      </p:pic>
    </p:spTree>
  </p:cSld>
  <p:clrMapOvr>
    <a:masterClrMapping/>
  </p:clrMapOvr>
  <p:transition advClick="0" advTm="5000"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lang="en-US" dirty="0" smtClean="0"/>
              <a:t>     The qualitys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800" dirty="0" smtClean="0"/>
              <a:t>A leader who alyways ready to motivate</a:t>
            </a:r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A leader has always creative ideas </a:t>
            </a:r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A leader should always be cheerful</a:t>
            </a:r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A leader has power to controll his/her team</a:t>
            </a:r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A leader should never show his/her attitude</a:t>
            </a:r>
          </a:p>
          <a:p>
            <a:pPr lvl="1">
              <a:buNone/>
            </a:pPr>
            <a:endParaRPr lang="en-US" sz="2800" dirty="0" smtClean="0"/>
          </a:p>
        </p:txBody>
      </p:sp>
    </p:spTree>
  </p:cSld>
  <p:clrMapOvr>
    <a:masterClrMapping/>
  </p:clrMapOvr>
  <p:transition advTm="5000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Mr. sp bharil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Mr sp bharil is one of the person who is leading a M.L.M</a:t>
            </a:r>
          </a:p>
          <a:p>
            <a:pPr>
              <a:buNone/>
            </a:pPr>
            <a:r>
              <a:rPr lang="en-US" dirty="0" smtClean="0"/>
              <a:t>Type compny (ayushante).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 is a great motivational leader.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Content Placeholder 3" descr="IMG-20140219-WA00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1981200"/>
            <a:ext cx="3003028" cy="2517059"/>
          </a:xfrm>
          <a:prstGeom prst="rect">
            <a:avLst/>
          </a:prstGeom>
        </p:spPr>
      </p:pic>
      <p:pic>
        <p:nvPicPr>
          <p:cNvPr id="7" name="Picture 6" descr="Untitled-1 cop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000984">
            <a:off x="838200" y="1905000"/>
            <a:ext cx="1352550" cy="1803400"/>
          </a:xfrm>
          <a:prstGeom prst="rect">
            <a:avLst/>
          </a:prstGeom>
        </p:spPr>
      </p:pic>
    </p:spTree>
  </p:cSld>
  <p:clrMapOvr>
    <a:masterClrMapping/>
  </p:clrMapOvr>
  <p:transition advTm="5000"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s-3.jpe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296400" cy="6858000"/>
          </a:xfrm>
        </p:spPr>
      </p:pic>
    </p:spTree>
  </p:cSld>
  <p:clrMapOvr>
    <a:masterClrMapping/>
  </p:clrMapOvr>
  <p:transition spd="slow" advTm="5000">
    <p:comb dir="vert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Qualities on the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leadership of two bollywood stars</a:t>
            </a:r>
          </a:p>
          <a:p>
            <a:endParaRPr lang="en-US" dirty="0" smtClean="0"/>
          </a:p>
          <a:p>
            <a:r>
              <a:rPr lang="en-US" dirty="0" smtClean="0"/>
              <a:t>This is the best leadership to give knowladge</a:t>
            </a:r>
          </a:p>
          <a:p>
            <a:endParaRPr lang="en-US" dirty="0" smtClean="0"/>
          </a:p>
          <a:p>
            <a:r>
              <a:rPr lang="en-US" dirty="0" smtClean="0"/>
              <a:t>A leader who alwas ready to shar his/her knowdlage</a:t>
            </a:r>
          </a:p>
          <a:p>
            <a:endParaRPr lang="en-US" dirty="0" smtClean="0"/>
          </a:p>
          <a:p>
            <a:r>
              <a:rPr lang="en-US" dirty="0" smtClean="0"/>
              <a:t>A leader should able to speak in any where &amp; any time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Tm="5000">
    <p:checker dir="vert"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Qualities on the live stage</a:t>
            </a:r>
            <a:br>
              <a:rPr lang="en-US" dirty="0" smtClean="0"/>
            </a:br>
            <a:r>
              <a:rPr lang="en-US" dirty="0" smtClean="0"/>
              <a:t>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84320"/>
          </a:xfrm>
        </p:spPr>
        <p:txBody>
          <a:bodyPr/>
          <a:lstStyle/>
          <a:p>
            <a:r>
              <a:rPr lang="en-US" dirty="0" smtClean="0"/>
              <a:t>The main thing of A leadership is that a leader who always ready to forward his/her lage first</a:t>
            </a:r>
          </a:p>
          <a:p>
            <a:endParaRPr lang="en-US" dirty="0" smtClean="0"/>
          </a:p>
          <a:p>
            <a:r>
              <a:rPr lang="en-US" dirty="0" smtClean="0"/>
              <a:t>His /her has never fear to start any type of work yet its hard or easy</a:t>
            </a:r>
          </a:p>
          <a:p>
            <a:endParaRPr lang="en-US" dirty="0" smtClean="0"/>
          </a:p>
          <a:p>
            <a:r>
              <a:rPr lang="en-US" dirty="0" smtClean="0"/>
              <a:t>There is no age limitation to show your leadership skill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Tm="5000">
    <p:pull dir="rd"/>
    <p:sndAc>
      <p:stSnd>
        <p:snd r:embed="rId2" name="suction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John Maxwell The 5 Levels of Leadership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424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Every leader has his own </a:t>
            </a:r>
            <a:br>
              <a:rPr lang="en-US" dirty="0" smtClean="0"/>
            </a:br>
            <a:r>
              <a:rPr lang="en-US" dirty="0" smtClean="0"/>
              <a:t>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person who know his responsibility then he can become a good leader.</a:t>
            </a:r>
          </a:p>
          <a:p>
            <a:endParaRPr lang="en-US" dirty="0" smtClean="0"/>
          </a:p>
          <a:p>
            <a:r>
              <a:rPr lang="en-US" dirty="0" smtClean="0"/>
              <a:t>If the person who know his own ability , he can also</a:t>
            </a:r>
          </a:p>
          <a:p>
            <a:pPr>
              <a:buNone/>
            </a:pPr>
            <a:r>
              <a:rPr lang="en-US" dirty="0" smtClean="0"/>
              <a:t>   become a good leader.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He/She  always ready to lead their step.</a:t>
            </a:r>
          </a:p>
        </p:txBody>
      </p:sp>
    </p:spTree>
  </p:cSld>
  <p:clrMapOvr>
    <a:masterClrMapping/>
  </p:clrMapOvr>
  <p:transition advTm="5000"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313</TotalTime>
  <Words>295</Words>
  <Application>Microsoft Office PowerPoint</Application>
  <PresentationFormat>On-screen Show (4:3)</PresentationFormat>
  <Paragraphs>62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“The success vision”</vt:lpstr>
      <vt:lpstr>The begniging of leaders</vt:lpstr>
      <vt:lpstr>     The qualitys of leadership</vt:lpstr>
      <vt:lpstr>Mr. sp bharil</vt:lpstr>
      <vt:lpstr>Slide 5</vt:lpstr>
      <vt:lpstr>Qualities on the screen</vt:lpstr>
      <vt:lpstr>Qualities on the live stage show</vt:lpstr>
      <vt:lpstr>Slide 8</vt:lpstr>
      <vt:lpstr>Every leader has his own  personality</vt:lpstr>
      <vt:lpstr>The way motivational “picture”</vt:lpstr>
      <vt:lpstr>The way of motivational “picture” </vt:lpstr>
      <vt:lpstr>Thank you.</vt:lpstr>
    </vt:vector>
  </TitlesOfParts>
  <Company>bbb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success vision”</dc:title>
  <dc:creator>aaa</dc:creator>
  <cp:lastModifiedBy>aaa</cp:lastModifiedBy>
  <cp:revision>44</cp:revision>
  <dcterms:created xsi:type="dcterms:W3CDTF">2014-02-18T11:11:14Z</dcterms:created>
  <dcterms:modified xsi:type="dcterms:W3CDTF">2014-02-21T09:54:16Z</dcterms:modified>
</cp:coreProperties>
</file>