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3" r:id="rId4"/>
    <p:sldId id="264" r:id="rId5"/>
    <p:sldId id="265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840B3D-7C33-4EFC-ABBE-F76FCD7C03A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8D75EB-78AE-4FEB-A8CD-452415C81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i="1" u="sng" dirty="0" smtClean="0"/>
              <a:t>PROJECT  TITLE</a:t>
            </a:r>
            <a:endParaRPr lang="en-US" sz="66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2590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recognize “contributor qualities” in action and understand why contributors are wanted /sought after by all who work with them.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773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have to </a:t>
            </a:r>
            <a:r>
              <a:rPr lang="en-US" sz="2800" dirty="0" err="1" smtClean="0"/>
              <a:t>deciced</a:t>
            </a:r>
            <a:r>
              <a:rPr lang="en-US" sz="2800" b="1" dirty="0" smtClean="0"/>
              <a:t> organize cultural festival. I have following discussion with </a:t>
            </a:r>
            <a:r>
              <a:rPr lang="en-US" sz="2800" dirty="0" smtClean="0"/>
              <a:t>my friends</a:t>
            </a:r>
            <a:r>
              <a:rPr lang="en-US" sz="2800" b="1" dirty="0" smtClean="0"/>
              <a:t> about qualities require for good team.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600" b="1" u="sng" dirty="0" smtClean="0"/>
              <a:t>Q. What type of qualities you are looking for in your team members?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4038600"/>
            <a:ext cx="4114800" cy="2514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Responsible</a:t>
            </a:r>
          </a:p>
          <a:p>
            <a:r>
              <a:rPr lang="en-US" sz="3200" dirty="0" smtClean="0"/>
              <a:t>Co-operative</a:t>
            </a:r>
          </a:p>
          <a:p>
            <a:r>
              <a:rPr lang="en-US" sz="3200" dirty="0" smtClean="0"/>
              <a:t>Self discipline</a:t>
            </a:r>
          </a:p>
          <a:p>
            <a:r>
              <a:rPr lang="en-US" sz="3200" dirty="0" smtClean="0"/>
              <a:t>Good contributor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41148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Devoted</a:t>
            </a:r>
          </a:p>
          <a:p>
            <a:r>
              <a:rPr lang="en-US" sz="3500" dirty="0" smtClean="0"/>
              <a:t>Good attitude</a:t>
            </a:r>
          </a:p>
          <a:p>
            <a:r>
              <a:rPr lang="en-US" sz="3500" dirty="0" smtClean="0"/>
              <a:t>Commitment</a:t>
            </a:r>
          </a:p>
          <a:p>
            <a:r>
              <a:rPr lang="en-US" sz="3500" dirty="0" smtClean="0"/>
              <a:t>Mutual understanding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81000" y="19812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Q. Why are these qualities important?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secures event success</a:t>
            </a:r>
          </a:p>
          <a:p>
            <a:r>
              <a:rPr lang="en-US" sz="3600" dirty="0" smtClean="0"/>
              <a:t> Assures unity of the team</a:t>
            </a:r>
          </a:p>
          <a:p>
            <a:r>
              <a:rPr lang="en-US" sz="3600" dirty="0" smtClean="0"/>
              <a:t>New things can be learn</a:t>
            </a:r>
          </a:p>
          <a:p>
            <a:r>
              <a:rPr lang="en-US" sz="3600" dirty="0" smtClean="0"/>
              <a:t>Can change their personality</a:t>
            </a:r>
          </a:p>
          <a:p>
            <a:r>
              <a:rPr lang="en-US" sz="3600" dirty="0" smtClean="0"/>
              <a:t>Can increase their future potential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228600" y="685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Q. What is the value of these in the success of the team?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achieve target in given deadline</a:t>
            </a:r>
          </a:p>
          <a:p>
            <a:r>
              <a:rPr lang="en-US" dirty="0" smtClean="0"/>
              <a:t>It increases the chance of success</a:t>
            </a:r>
          </a:p>
          <a:p>
            <a:r>
              <a:rPr lang="en-US" dirty="0" smtClean="0"/>
              <a:t>It may increase trust in between them</a:t>
            </a:r>
          </a:p>
          <a:p>
            <a:r>
              <a:rPr lang="en-US" dirty="0" smtClean="0"/>
              <a:t>These can help them to grow</a:t>
            </a:r>
          </a:p>
          <a:p>
            <a:r>
              <a:rPr lang="en-US" dirty="0" smtClean="0"/>
              <a:t>Ultimately helps organization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381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Q. How your team members make this event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always worked as a team</a:t>
            </a:r>
          </a:p>
          <a:p>
            <a:r>
              <a:rPr lang="en-US" dirty="0" smtClean="0"/>
              <a:t>Without coordination, can't get success</a:t>
            </a:r>
          </a:p>
          <a:p>
            <a:r>
              <a:rPr lang="en-US" dirty="0" smtClean="0"/>
              <a:t>Motivate each other</a:t>
            </a:r>
          </a:p>
          <a:p>
            <a:r>
              <a:rPr lang="en-US" dirty="0" smtClean="0"/>
              <a:t>They have no ego problem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" y="457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06562"/>
          </a:xfrm>
        </p:spPr>
        <p:txBody>
          <a:bodyPr>
            <a:noAutofit/>
          </a:bodyPr>
          <a:lstStyle/>
          <a:p>
            <a:r>
              <a:rPr lang="en-US" sz="3600" smtClean="0"/>
              <a:t>Conclusion</a:t>
            </a:r>
            <a:r>
              <a:rPr lang="en-US" sz="3600" b="1" smtClean="0"/>
              <a:t> </a:t>
            </a:r>
            <a:r>
              <a:rPr lang="en-US" sz="3600" b="1" dirty="0" smtClean="0"/>
              <a:t>of discussion</a:t>
            </a:r>
            <a:br>
              <a:rPr lang="en-US" sz="3600" b="1" dirty="0" smtClean="0"/>
            </a:br>
            <a:r>
              <a:rPr lang="en-US" sz="3600" b="1" dirty="0" smtClean="0"/>
              <a:t>"The qualities of a contributor team member and the value they bring to </a:t>
            </a:r>
            <a:r>
              <a:rPr lang="en-US" sz="3600" b="1" dirty="0" err="1" smtClean="0"/>
              <a:t>thier</a:t>
            </a:r>
            <a:r>
              <a:rPr lang="en-US" sz="3600" b="1" dirty="0" smtClean="0"/>
              <a:t> team“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6877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Responsible</a:t>
            </a:r>
          </a:p>
          <a:p>
            <a:r>
              <a:rPr lang="en-US" sz="3600" dirty="0" smtClean="0"/>
              <a:t>Co-operative</a:t>
            </a:r>
          </a:p>
          <a:p>
            <a:r>
              <a:rPr lang="en-US" sz="3600" dirty="0" smtClean="0"/>
              <a:t>Self discipline</a:t>
            </a:r>
          </a:p>
          <a:p>
            <a:r>
              <a:rPr lang="en-US" sz="3600" dirty="0" smtClean="0"/>
              <a:t>Good contributor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Devoted</a:t>
            </a:r>
          </a:p>
          <a:p>
            <a:r>
              <a:rPr lang="en-US" sz="3600" dirty="0" smtClean="0"/>
              <a:t>Good attitude</a:t>
            </a:r>
          </a:p>
          <a:p>
            <a:r>
              <a:rPr lang="en-US" sz="3600" dirty="0" smtClean="0"/>
              <a:t>Commitment</a:t>
            </a:r>
          </a:p>
          <a:p>
            <a:r>
              <a:rPr lang="en-US" sz="3600" dirty="0" smtClean="0"/>
              <a:t>Mutual understanding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Value they bring to their team:-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in completion of work in time</a:t>
            </a:r>
          </a:p>
          <a:p>
            <a:r>
              <a:rPr lang="en-US" dirty="0" smtClean="0"/>
              <a:t>Useful in unity</a:t>
            </a:r>
          </a:p>
          <a:p>
            <a:r>
              <a:rPr lang="en-US" dirty="0" smtClean="0"/>
              <a:t>Can increase mutual understanding</a:t>
            </a:r>
          </a:p>
          <a:p>
            <a:r>
              <a:rPr lang="en-US" dirty="0" smtClean="0"/>
              <a:t>Can increase team's potential</a:t>
            </a:r>
          </a:p>
          <a:p>
            <a:r>
              <a:rPr lang="en-US" dirty="0" smtClean="0"/>
              <a:t>Helps in creating and finding new things</a:t>
            </a:r>
          </a:p>
          <a:p>
            <a:r>
              <a:rPr lang="en-US" dirty="0" smtClean="0"/>
              <a:t>Can achieve ultimate goal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52400" y="762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180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PROJECT  TITLE</vt:lpstr>
      <vt:lpstr>   We have to deciced organize cultural festival. I have following discussion with my friends about qualities require for good team.  Q. What type of qualities you are looking for in your team members?  </vt:lpstr>
      <vt:lpstr> Q. Why are these qualities important? </vt:lpstr>
      <vt:lpstr>Q. What is the value of these in the success of the team? </vt:lpstr>
      <vt:lpstr>Q. How your team members make this event successful?</vt:lpstr>
      <vt:lpstr>Conclusion of discussion "The qualities of a contributor team member and the value they bring to thier team“ </vt:lpstr>
      <vt:lpstr>  Value they bring to their team:-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BHAGAVAT GOHIL 090170111130 represents  project 1 of the subject CPDP</dc:title>
  <dc:creator>JYDP</dc:creator>
  <cp:lastModifiedBy>Jayesh</cp:lastModifiedBy>
  <cp:revision>11</cp:revision>
  <dcterms:created xsi:type="dcterms:W3CDTF">2012-07-29T17:37:16Z</dcterms:created>
  <dcterms:modified xsi:type="dcterms:W3CDTF">2012-10-10T02:58:58Z</dcterms:modified>
</cp:coreProperties>
</file>