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06A743-6569-4035-9E5E-1E71FF836EB1}" type="datetimeFigureOut">
              <a:rPr lang="en-US" smtClean="0"/>
              <a:pPr/>
              <a:t>05-Mar-12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E1FEC2-F93D-4BA7-815B-76D3EDEA7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143116"/>
            <a:ext cx="8183880" cy="3112962"/>
          </a:xfrm>
        </p:spPr>
        <p:txBody>
          <a:bodyPr/>
          <a:lstStyle/>
          <a:p>
            <a:r>
              <a:rPr lang="en-US" b="1" dirty="0" smtClean="0"/>
              <a:t>Project goal: </a:t>
            </a:r>
          </a:p>
          <a:p>
            <a:endParaRPr lang="en-US" b="1" dirty="0" smtClean="0"/>
          </a:p>
          <a:p>
            <a:r>
              <a:rPr lang="en-US" b="1" dirty="0" smtClean="0"/>
              <a:t>To study how people (contributors) “think in enlightened self- interest”</a:t>
            </a:r>
            <a:endParaRPr lang="en-IN" b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613292"/>
          </a:xfrm>
        </p:spPr>
        <p:txBody>
          <a:bodyPr>
            <a:normAutofit/>
          </a:bodyPr>
          <a:lstStyle/>
          <a:p>
            <a:r>
              <a:rPr lang="en-IN" b="1" dirty="0" smtClean="0"/>
              <a:t>Non-contributors are worried only about their narrow role in the total picture</a:t>
            </a:r>
          </a:p>
          <a:p>
            <a:endParaRPr lang="en-IN" b="1" dirty="0" smtClean="0"/>
          </a:p>
          <a:p>
            <a:r>
              <a:rPr lang="en-IN" b="1" dirty="0" smtClean="0"/>
              <a:t>Contributors are focused on the big picture</a:t>
            </a:r>
          </a:p>
          <a:p>
            <a:endParaRPr lang="en-IN" b="1" dirty="0" smtClean="0"/>
          </a:p>
          <a:p>
            <a:r>
              <a:rPr lang="en-IN" b="1" dirty="0" smtClean="0"/>
              <a:t>Non-contributors give respect to only a “select” few</a:t>
            </a:r>
          </a:p>
          <a:p>
            <a:pPr>
              <a:buNone/>
            </a:pPr>
            <a:endParaRPr lang="en-IN" b="1" dirty="0" smtClean="0"/>
          </a:p>
          <a:p>
            <a:r>
              <a:rPr lang="en-IN" b="1" dirty="0" smtClean="0"/>
              <a:t>Contributors give respect to all team members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/>
          </a:bodyPr>
          <a:lstStyle/>
          <a:p>
            <a:r>
              <a:rPr lang="en-IN" b="1" dirty="0" smtClean="0"/>
              <a:t>Non-contributors think “win-lose”</a:t>
            </a:r>
          </a:p>
          <a:p>
            <a:endParaRPr lang="en-US" b="1" dirty="0" smtClean="0"/>
          </a:p>
          <a:p>
            <a:r>
              <a:rPr lang="en-IN" b="1" dirty="0" smtClean="0"/>
              <a:t>Contributors think “win-win”</a:t>
            </a:r>
          </a:p>
          <a:p>
            <a:endParaRPr lang="en-US" b="1" dirty="0" smtClean="0"/>
          </a:p>
          <a:p>
            <a:r>
              <a:rPr lang="en-IN" b="1" dirty="0" smtClean="0"/>
              <a:t>Non-contributors do not take into account the concerns of all stakeholders. They focus on their own interests alone.</a:t>
            </a:r>
          </a:p>
          <a:p>
            <a:endParaRPr lang="en-US" b="1" dirty="0" smtClean="0"/>
          </a:p>
          <a:p>
            <a:r>
              <a:rPr lang="en-IN" b="1" dirty="0" smtClean="0"/>
              <a:t>Contributors take into account the concerns of all stakeholders</a:t>
            </a:r>
            <a:endParaRPr lang="en-US" b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698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Team Work of </a:t>
            </a:r>
            <a:r>
              <a:rPr lang="en-IN" dirty="0" smtClean="0"/>
              <a:t>stakeholder groups</a:t>
            </a:r>
            <a:r>
              <a:rPr lang="en-US" dirty="0" smtClean="0"/>
              <a:t> in movie “Rocket </a:t>
            </a:r>
            <a:r>
              <a:rPr lang="en-US" dirty="0" err="1" smtClean="0"/>
              <a:t>singh</a:t>
            </a:r>
            <a:r>
              <a:rPr lang="en-US" dirty="0" smtClean="0"/>
              <a:t>”</a:t>
            </a:r>
            <a:endParaRPr lang="en-IN" dirty="0"/>
          </a:p>
        </p:txBody>
      </p:sp>
      <p:pic>
        <p:nvPicPr>
          <p:cNvPr id="2050" name="Picture 2" descr="C:\Users\admin\Downloads\15085-Blue-3d-People-Working-Together-To-Hold-Colorful-Pieces-Of-A-Jigsaw-Puzzle-That-Spells-Out-Team-Work-Clipart-Graphi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71612"/>
            <a:ext cx="7215238" cy="429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/>
          </a:bodyPr>
          <a:lstStyle/>
          <a:p>
            <a:r>
              <a:rPr lang="en-US" dirty="0" smtClean="0"/>
              <a:t>I met three people named X,Y,Z whose farms are side by side.</a:t>
            </a:r>
          </a:p>
          <a:p>
            <a:r>
              <a:rPr lang="en-US" dirty="0" smtClean="0"/>
              <a:t>They want to fit </a:t>
            </a:r>
            <a:r>
              <a:rPr lang="en-US" dirty="0" smtClean="0"/>
              <a:t>bore well </a:t>
            </a:r>
            <a:r>
              <a:rPr lang="en-US" dirty="0" smtClean="0"/>
              <a:t>in their farm but because of less money they can’t.</a:t>
            </a:r>
          </a:p>
          <a:p>
            <a:r>
              <a:rPr lang="en-US" dirty="0" smtClean="0"/>
              <a:t>They met.</a:t>
            </a:r>
          </a:p>
          <a:p>
            <a:r>
              <a:rPr lang="en-US" dirty="0" smtClean="0"/>
              <a:t>Collect their money.</a:t>
            </a:r>
          </a:p>
          <a:p>
            <a:r>
              <a:rPr lang="en-US" dirty="0" smtClean="0"/>
              <a:t>Fit the </a:t>
            </a:r>
            <a:r>
              <a:rPr lang="en-US" dirty="0" err="1" smtClean="0"/>
              <a:t>borewell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Solved their problem.</a:t>
            </a:r>
          </a:p>
          <a:p>
            <a:r>
              <a:rPr lang="en-US" dirty="0" smtClean="0"/>
              <a:t>A Contributor thinks about his own growth as well as his competitors growth.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021117">
            <a:off x="861626" y="1406038"/>
            <a:ext cx="8183880" cy="2357454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Segoe Print" pitchFamily="2" charset="0"/>
              </a:rPr>
              <a:t>Thank you</a:t>
            </a:r>
            <a:endParaRPr lang="en-IN" sz="88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218</TotalTime>
  <Words>165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Slide 1</vt:lpstr>
      <vt:lpstr>Slide 2</vt:lpstr>
      <vt:lpstr>Slide 3</vt:lpstr>
      <vt:lpstr>Slide 4</vt:lpstr>
      <vt:lpstr>Slide 5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Hiral</cp:lastModifiedBy>
  <cp:revision>18</cp:revision>
  <dcterms:created xsi:type="dcterms:W3CDTF">2012-07-30T14:20:08Z</dcterms:created>
  <dcterms:modified xsi:type="dcterms:W3CDTF">2012-03-05T18:22:07Z</dcterms:modified>
</cp:coreProperties>
</file>