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64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828800"/>
            <a:ext cx="8991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Project Goal</a:t>
            </a:r>
            <a:r>
              <a:rPr lang="en-US" sz="3200" b="1" dirty="0" smtClean="0"/>
              <a:t>: </a:t>
            </a:r>
            <a:r>
              <a:rPr lang="en-US" sz="3200" i="1" dirty="0" smtClean="0"/>
              <a:t>To recognize “static identities” and “dynamic identities” in people around me……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/>
              <a:t>static identity</a:t>
            </a:r>
            <a:r>
              <a:rPr lang="en-US" sz="2800" dirty="0" smtClean="0"/>
              <a:t> is one that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does not </a:t>
            </a:r>
            <a:r>
              <a:rPr lang="en-US" sz="2800" dirty="0" smtClean="0"/>
              <a:t>undergo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change</a:t>
            </a:r>
            <a:r>
              <a:rPr lang="en-US" sz="2800" dirty="0" smtClean="0"/>
              <a:t> and remaining the same at the end as he or she was at the beginning…</a:t>
            </a:r>
          </a:p>
          <a:p>
            <a:r>
              <a:rPr lang="en-US" sz="2800" dirty="0" smtClean="0"/>
              <a:t>	Static </a:t>
            </a:r>
            <a:r>
              <a:rPr lang="en-US" sz="3200" dirty="0" smtClean="0"/>
              <a:t>identity</a:t>
            </a:r>
            <a:r>
              <a:rPr lang="en-US" sz="2800" dirty="0" smtClean="0"/>
              <a:t> is based on  </a:t>
            </a:r>
          </a:p>
          <a:p>
            <a:r>
              <a:rPr lang="en-US" sz="2800" dirty="0" smtClean="0"/>
              <a:t>   Qualifications and Awards</a:t>
            </a:r>
          </a:p>
          <a:p>
            <a:r>
              <a:rPr lang="en-US" sz="2800" dirty="0" smtClean="0"/>
              <a:t>   Power and Position</a:t>
            </a:r>
          </a:p>
          <a:p>
            <a:r>
              <a:rPr lang="en-US" sz="2800" dirty="0" smtClean="0"/>
              <a:t>   Past Achievement</a:t>
            </a:r>
          </a:p>
          <a:p>
            <a:r>
              <a:rPr lang="en-US" sz="2800" dirty="0" smtClean="0"/>
              <a:t>   Knowledge Gained</a:t>
            </a:r>
          </a:p>
        </p:txBody>
      </p:sp>
      <p:sp>
        <p:nvSpPr>
          <p:cNvPr id="4" name="Striped Right Arrow 3"/>
          <p:cNvSpPr/>
          <p:nvPr/>
        </p:nvSpPr>
        <p:spPr>
          <a:xfrm>
            <a:off x="0" y="2743200"/>
            <a:ext cx="3048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riped Right Arrow 4"/>
          <p:cNvSpPr/>
          <p:nvPr/>
        </p:nvSpPr>
        <p:spPr>
          <a:xfrm>
            <a:off x="0" y="4038600"/>
            <a:ext cx="3048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riped Right Arrow 5"/>
          <p:cNvSpPr/>
          <p:nvPr/>
        </p:nvSpPr>
        <p:spPr>
          <a:xfrm>
            <a:off x="0" y="3200400"/>
            <a:ext cx="3048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6"/>
          <p:cNvSpPr/>
          <p:nvPr/>
        </p:nvSpPr>
        <p:spPr>
          <a:xfrm>
            <a:off x="0" y="3581400"/>
            <a:ext cx="3048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i="1" dirty="0" smtClean="0"/>
          </a:p>
          <a:p>
            <a:endParaRPr lang="en-US" dirty="0" smtClean="0"/>
          </a:p>
          <a:p>
            <a:r>
              <a:rPr lang="en-US" sz="3200" dirty="0" smtClean="0"/>
              <a:t>A </a:t>
            </a:r>
            <a:r>
              <a:rPr lang="en-US" sz="3200" b="1" dirty="0" smtClean="0"/>
              <a:t>dynamic identity</a:t>
            </a:r>
            <a:r>
              <a:rPr lang="en-US" sz="3200" dirty="0" smtClean="0"/>
              <a:t> is one that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does</a:t>
            </a:r>
            <a:r>
              <a:rPr lang="en-US" sz="3200" dirty="0" smtClean="0"/>
              <a:t> undergo an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important change</a:t>
            </a:r>
            <a:r>
              <a:rPr lang="en-US" sz="3200" dirty="0" smtClean="0"/>
              <a:t> . Here, changes in some sense </a:t>
            </a:r>
            <a:r>
              <a:rPr lang="en-US" sz="3200" i="1" dirty="0" smtClean="0"/>
              <a:t>within</a:t>
            </a:r>
            <a:r>
              <a:rPr lang="en-US" sz="3200" dirty="0" smtClean="0"/>
              <a:t> the character like changes in understanding ,change in commitment ,change in values…</a:t>
            </a:r>
          </a:p>
          <a:p>
            <a:r>
              <a:rPr lang="en-US" sz="3200" dirty="0" smtClean="0"/>
              <a:t>	dynamic identity is based on</a:t>
            </a:r>
          </a:p>
          <a:p>
            <a:r>
              <a:rPr lang="en-US" sz="3200" dirty="0" smtClean="0"/>
              <a:t>   The difference I can make to the world</a:t>
            </a:r>
          </a:p>
          <a:p>
            <a:r>
              <a:rPr lang="en-US" sz="3200" dirty="0" smtClean="0"/>
              <a:t>   The responsibility I carry</a:t>
            </a:r>
          </a:p>
          <a:p>
            <a:r>
              <a:rPr lang="en-US" sz="3200" dirty="0" smtClean="0"/>
              <a:t>   My future potential for contribution</a:t>
            </a:r>
          </a:p>
          <a:p>
            <a:r>
              <a:rPr lang="en-US" sz="3200" dirty="0" smtClean="0"/>
              <a:t>   My willingness to learn and grow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triped Right Arrow 2"/>
          <p:cNvSpPr/>
          <p:nvPr/>
        </p:nvSpPr>
        <p:spPr>
          <a:xfrm>
            <a:off x="0" y="5410200"/>
            <a:ext cx="3048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riped Right Arrow 3"/>
          <p:cNvSpPr/>
          <p:nvPr/>
        </p:nvSpPr>
        <p:spPr>
          <a:xfrm>
            <a:off x="0" y="4800600"/>
            <a:ext cx="3048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riped Right Arrow 4"/>
          <p:cNvSpPr/>
          <p:nvPr/>
        </p:nvSpPr>
        <p:spPr>
          <a:xfrm>
            <a:off x="0" y="4419600"/>
            <a:ext cx="3048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riped Right Arrow 5"/>
          <p:cNvSpPr/>
          <p:nvPr/>
        </p:nvSpPr>
        <p:spPr>
          <a:xfrm>
            <a:off x="0" y="3886200"/>
            <a:ext cx="3048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04088"/>
            <a:ext cx="5943600" cy="896112"/>
          </a:xfrm>
        </p:spPr>
        <p:txBody>
          <a:bodyPr/>
          <a:lstStyle/>
          <a:p>
            <a:r>
              <a:rPr lang="en-US" dirty="0" smtClean="0"/>
              <a:t>Person 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47801"/>
            <a:ext cx="8991601" cy="541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Static identity :</a:t>
            </a:r>
            <a:endParaRPr lang="en-US" sz="2400" dirty="0" smtClean="0"/>
          </a:p>
          <a:p>
            <a:r>
              <a:rPr lang="en-US" sz="2400" dirty="0" smtClean="0"/>
              <a:t>	*work as farmer</a:t>
            </a:r>
          </a:p>
          <a:p>
            <a:r>
              <a:rPr lang="en-US" sz="2400" dirty="0" smtClean="0"/>
              <a:t>	*also work as labor in ceramic mills</a:t>
            </a:r>
          </a:p>
          <a:p>
            <a:endParaRPr lang="en-US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Dynamic identity :</a:t>
            </a:r>
            <a:endParaRPr lang="en-US" sz="2400" dirty="0" smtClean="0"/>
          </a:p>
          <a:p>
            <a:r>
              <a:rPr lang="en-US" sz="2400" dirty="0" smtClean="0"/>
              <a:t>	*Not giving value to money by using organic farming technique.</a:t>
            </a:r>
            <a:br>
              <a:rPr lang="en-US" sz="2400" dirty="0" smtClean="0"/>
            </a:br>
            <a:r>
              <a:rPr lang="en-US" sz="2400" dirty="0" smtClean="0"/>
              <a:t>	*always ready to help the people at any time , for any work which he can do.</a:t>
            </a:r>
            <a:br>
              <a:rPr lang="en-US" sz="2400" dirty="0" smtClean="0"/>
            </a:br>
            <a:r>
              <a:rPr lang="en-US" sz="2400" dirty="0" smtClean="0"/>
              <a:t>	* for his extra activity , try to gain knowledge about different method of farming .makes him good learner and new product inventor by mixing two breeds.</a:t>
            </a:r>
          </a:p>
          <a:p>
            <a:r>
              <a:rPr lang="en-US" sz="2400" dirty="0" smtClean="0"/>
              <a:t>	*does regular exercise everyday , and also inspire other to do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457200"/>
            <a:ext cx="6629400" cy="1143000"/>
          </a:xfrm>
        </p:spPr>
        <p:txBody>
          <a:bodyPr/>
          <a:lstStyle/>
          <a:p>
            <a:r>
              <a:rPr lang="en-US" dirty="0" smtClean="0"/>
              <a:t>Person 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00201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Static Identity :</a:t>
            </a:r>
          </a:p>
          <a:p>
            <a:endParaRPr lang="en-US" sz="2400" dirty="0" smtClean="0"/>
          </a:p>
          <a:p>
            <a:r>
              <a:rPr lang="en-US" sz="2400" dirty="0" smtClean="0"/>
              <a:t>	* He has B.E and M.tech degree.</a:t>
            </a:r>
          </a:p>
          <a:p>
            <a:r>
              <a:rPr lang="en-US" sz="2400" dirty="0" smtClean="0"/>
              <a:t>	* work as professor in college.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Dynamic Identity :</a:t>
            </a:r>
          </a:p>
          <a:p>
            <a:endParaRPr lang="en-US" sz="2400" dirty="0" smtClean="0"/>
          </a:p>
          <a:p>
            <a:r>
              <a:rPr lang="en-US" sz="2400" dirty="0" smtClean="0"/>
              <a:t>	* Help the student when his/her in critical situation by giving them proper  direction and money if needed.</a:t>
            </a:r>
          </a:p>
          <a:p>
            <a:r>
              <a:rPr lang="en-US" sz="2400" dirty="0" smtClean="0"/>
              <a:t>	* Talk to student frankly which show his behavior toward  people.</a:t>
            </a:r>
            <a:br>
              <a:rPr lang="en-US" sz="2400" dirty="0" smtClean="0"/>
            </a:br>
            <a:r>
              <a:rPr lang="en-US" sz="2400" dirty="0" smtClean="0"/>
              <a:t>	* Do extra activity like gate class for  student career after college time.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914399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			Conclusion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: </a:t>
            </a:r>
          </a:p>
          <a:p>
            <a:endParaRPr lang="en-US" i="1" dirty="0" smtClean="0"/>
          </a:p>
          <a:p>
            <a:r>
              <a:rPr lang="en-US" sz="2800" i="1" dirty="0" smtClean="0"/>
              <a:t>The Contributor’s image of self is not defined by the qualifications and achievements, not  by power and position , not by his/her past glories rather, he/she thinks of oneself as someone who has the capability to make a positive difference in the world , focuses on the “responsibility , sees oneself in terms of his/her future potential ”– what he/she can accomplish in the future, sees oneself as a learner.</a:t>
            </a:r>
          </a:p>
          <a:p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Thank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you</a:t>
            </a:r>
            <a:endParaRPr lang="en-US" sz="5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91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PowerPoint Presentation</vt:lpstr>
      <vt:lpstr>PowerPoint Presentation</vt:lpstr>
      <vt:lpstr>PowerPoint Presentation</vt:lpstr>
      <vt:lpstr>Person X</vt:lpstr>
      <vt:lpstr>Person Y</vt:lpstr>
      <vt:lpstr>PowerPoint Presentation</vt:lpstr>
      <vt:lpstr>Thank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...vipul...</dc:creator>
  <cp:lastModifiedBy>Admin</cp:lastModifiedBy>
  <cp:revision>29</cp:revision>
  <dcterms:created xsi:type="dcterms:W3CDTF">2006-08-16T00:00:00Z</dcterms:created>
  <dcterms:modified xsi:type="dcterms:W3CDTF">2014-03-18T17:30:11Z</dcterms:modified>
</cp:coreProperties>
</file>