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Lst>
  <p:sldIdLst>
    <p:sldId id="263"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013" autoAdjust="0"/>
    <p:restoredTop sz="94660"/>
  </p:normalViewPr>
  <p:slideViewPr>
    <p:cSldViewPr snapToGrid="0">
      <p:cViewPr varScale="1">
        <p:scale>
          <a:sx n="75" d="100"/>
          <a:sy n="75" d="100"/>
        </p:scale>
        <p:origin x="-498"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49C73E-9F6D-4981-8A5B-89739E59C241}"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976ED-CA4F-4194-A18C-F3A742145638}" type="slidenum">
              <a:rPr lang="en-US" smtClean="0"/>
              <a:pPr/>
              <a:t>‹#›</a:t>
            </a:fld>
            <a:endParaRPr lang="en-US"/>
          </a:p>
        </p:txBody>
      </p:sp>
    </p:spTree>
    <p:extLst>
      <p:ext uri="{BB962C8B-B14F-4D97-AF65-F5344CB8AC3E}">
        <p14:creationId xmlns="" xmlns:p14="http://schemas.microsoft.com/office/powerpoint/2010/main" val="1237878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49C73E-9F6D-4981-8A5B-89739E59C241}"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976ED-CA4F-4194-A18C-F3A742145638}" type="slidenum">
              <a:rPr lang="en-US" smtClean="0"/>
              <a:pPr/>
              <a:t>‹#›</a:t>
            </a:fld>
            <a:endParaRPr lang="en-US"/>
          </a:p>
        </p:txBody>
      </p:sp>
    </p:spTree>
    <p:extLst>
      <p:ext uri="{BB962C8B-B14F-4D97-AF65-F5344CB8AC3E}">
        <p14:creationId xmlns="" xmlns:p14="http://schemas.microsoft.com/office/powerpoint/2010/main" val="154943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49C73E-9F6D-4981-8A5B-89739E59C241}"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976ED-CA4F-4194-A18C-F3A742145638}" type="slidenum">
              <a:rPr lang="en-US" smtClean="0"/>
              <a:pPr/>
              <a:t>‹#›</a:t>
            </a:fld>
            <a:endParaRPr lang="en-US"/>
          </a:p>
        </p:txBody>
      </p:sp>
    </p:spTree>
    <p:extLst>
      <p:ext uri="{BB962C8B-B14F-4D97-AF65-F5344CB8AC3E}">
        <p14:creationId xmlns="" xmlns:p14="http://schemas.microsoft.com/office/powerpoint/2010/main" val="3541699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849C73E-9F6D-4981-8A5B-89739E59C241}"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0A2976ED-CA4F-4194-A18C-F3A742145638}" type="slidenum">
              <a:rPr lang="en-US" smtClean="0"/>
              <a:pPr/>
              <a:t>‹#›</a:t>
            </a:fld>
            <a:endParaRPr lang="en-US"/>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49C73E-9F6D-4981-8A5B-89739E59C241}"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976ED-CA4F-4194-A18C-F3A74214563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849C73E-9F6D-4981-8A5B-89739E59C241}" type="datetimeFigureOut">
              <a:rPr lang="en-US" smtClean="0"/>
              <a:pPr/>
              <a:t>10/10/2012</a:t>
            </a:fld>
            <a:endParaRPr lang="en-US"/>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976ED-CA4F-4194-A18C-F3A742145638}" type="slidenum">
              <a:rPr lang="en-US" smtClean="0"/>
              <a:pPr/>
              <a:t>‹#›</a:t>
            </a:fld>
            <a:endParaRPr lang="en-US"/>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49C73E-9F6D-4981-8A5B-89739E59C241}" type="datetimeFigureOut">
              <a:rPr lang="en-US" smtClean="0"/>
              <a:pPr/>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2976ED-CA4F-4194-A18C-F3A74214563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49C73E-9F6D-4981-8A5B-89739E59C241}" type="datetimeFigureOut">
              <a:rPr lang="en-US" smtClean="0"/>
              <a:pPr/>
              <a:t>10/10/2012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2976ED-CA4F-4194-A18C-F3A74214563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49C73E-9F6D-4981-8A5B-89739E59C241}" type="datetimeFigureOut">
              <a:rPr lang="en-US" smtClean="0"/>
              <a:pPr/>
              <a:t>10/10/2012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2976ED-CA4F-4194-A18C-F3A74214563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849C73E-9F6D-4981-8A5B-89739E59C241}" type="datetimeFigureOut">
              <a:rPr lang="en-US" smtClean="0"/>
              <a:pPr/>
              <a:t>10/10/2012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2976ED-CA4F-4194-A18C-F3A74214563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49C73E-9F6D-4981-8A5B-89739E59C241}" type="datetimeFigureOut">
              <a:rPr lang="en-US" smtClean="0"/>
              <a:pPr/>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2976ED-CA4F-4194-A18C-F3A742145638}" type="slidenum">
              <a:rPr lang="en-US" smtClean="0"/>
              <a:pPr/>
              <a:t>‹#›</a:t>
            </a:fld>
            <a:endParaRPr lang="en-US"/>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49C73E-9F6D-4981-8A5B-89739E59C241}"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976ED-CA4F-4194-A18C-F3A742145638}" type="slidenum">
              <a:rPr lang="en-US" smtClean="0"/>
              <a:pPr/>
              <a:t>‹#›</a:t>
            </a:fld>
            <a:endParaRPr lang="en-US"/>
          </a:p>
        </p:txBody>
      </p:sp>
    </p:spTree>
    <p:extLst>
      <p:ext uri="{BB962C8B-B14F-4D97-AF65-F5344CB8AC3E}">
        <p14:creationId xmlns="" xmlns:p14="http://schemas.microsoft.com/office/powerpoint/2010/main" val="33063599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4849C73E-9F6D-4981-8A5B-89739E59C241}" type="datetimeFigureOut">
              <a:rPr lang="en-US" smtClean="0"/>
              <a:pPr/>
              <a:t>10/10/2012</a:t>
            </a:fld>
            <a:endParaRPr lang="en-US"/>
          </a:p>
        </p:txBody>
      </p:sp>
      <p:sp>
        <p:nvSpPr>
          <p:cNvPr id="7" name="Slide Number Placeholder 6"/>
          <p:cNvSpPr>
            <a:spLocks noGrp="1"/>
          </p:cNvSpPr>
          <p:nvPr>
            <p:ph type="sldNum" sz="quarter" idx="12"/>
          </p:nvPr>
        </p:nvSpPr>
        <p:spPr/>
        <p:txBody>
          <a:bodyPr/>
          <a:lstStyle/>
          <a:p>
            <a:fld id="{0A2976ED-CA4F-4194-A18C-F3A742145638}" type="slidenum">
              <a:rPr lang="en-US" smtClean="0"/>
              <a:pPr/>
              <a:t>‹#›</a:t>
            </a:fld>
            <a:endParaRPr lang="en-US"/>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49C73E-9F6D-4981-8A5B-89739E59C241}"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976ED-CA4F-4194-A18C-F3A74214563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398103" y="395428"/>
            <a:ext cx="1980708"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49C73E-9F6D-4981-8A5B-89739E59C241}"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976ED-CA4F-4194-A18C-F3A7421456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62262"/>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49C73E-9F6D-4981-8A5B-89739E59C241}"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976ED-CA4F-4194-A18C-F3A742145638}" type="slidenum">
              <a:rPr lang="en-US" smtClean="0"/>
              <a:pPr/>
              <a:t>‹#›</a:t>
            </a:fld>
            <a:endParaRPr lang="en-US"/>
          </a:p>
        </p:txBody>
      </p:sp>
    </p:spTree>
    <p:extLst>
      <p:ext uri="{BB962C8B-B14F-4D97-AF65-F5344CB8AC3E}">
        <p14:creationId xmlns="" xmlns:p14="http://schemas.microsoft.com/office/powerpoint/2010/main" val="3968899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49C73E-9F6D-4981-8A5B-89739E59C241}" type="datetimeFigureOut">
              <a:rPr lang="en-US" smtClean="0"/>
              <a:pPr/>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2976ED-CA4F-4194-A18C-F3A742145638}" type="slidenum">
              <a:rPr lang="en-US" smtClean="0"/>
              <a:pPr/>
              <a:t>‹#›</a:t>
            </a:fld>
            <a:endParaRPr lang="en-US"/>
          </a:p>
        </p:txBody>
      </p:sp>
    </p:spTree>
    <p:extLst>
      <p:ext uri="{BB962C8B-B14F-4D97-AF65-F5344CB8AC3E}">
        <p14:creationId xmlns="" xmlns:p14="http://schemas.microsoft.com/office/powerpoint/2010/main" val="4255465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850" y="274638"/>
            <a:ext cx="10515600" cy="114300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49C73E-9F6D-4981-8A5B-89739E59C241}" type="datetimeFigureOut">
              <a:rPr lang="en-US" smtClean="0"/>
              <a:pPr/>
              <a:t>10/10/2012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2976ED-CA4F-4194-A18C-F3A742145638}" type="slidenum">
              <a:rPr lang="en-US" smtClean="0"/>
              <a:pPr/>
              <a:t>‹#›</a:t>
            </a:fld>
            <a:endParaRPr lang="en-US"/>
          </a:p>
        </p:txBody>
      </p:sp>
    </p:spTree>
    <p:extLst>
      <p:ext uri="{BB962C8B-B14F-4D97-AF65-F5344CB8AC3E}">
        <p14:creationId xmlns="" xmlns:p14="http://schemas.microsoft.com/office/powerpoint/2010/main" val="3826605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49C73E-9F6D-4981-8A5B-89739E59C241}" type="datetimeFigureOut">
              <a:rPr lang="en-US" smtClean="0"/>
              <a:pPr/>
              <a:t>10/10/2012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2976ED-CA4F-4194-A18C-F3A742145638}" type="slidenum">
              <a:rPr lang="en-US" smtClean="0"/>
              <a:pPr/>
              <a:t>‹#›</a:t>
            </a:fld>
            <a:endParaRPr lang="en-US"/>
          </a:p>
        </p:txBody>
      </p:sp>
    </p:spTree>
    <p:extLst>
      <p:ext uri="{BB962C8B-B14F-4D97-AF65-F5344CB8AC3E}">
        <p14:creationId xmlns="" xmlns:p14="http://schemas.microsoft.com/office/powerpoint/2010/main" val="3874054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49C73E-9F6D-4981-8A5B-89739E59C241}" type="datetimeFigureOut">
              <a:rPr lang="en-US" smtClean="0"/>
              <a:pPr/>
              <a:t>10/10/2012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2976ED-CA4F-4194-A18C-F3A742145638}" type="slidenum">
              <a:rPr lang="en-US" smtClean="0"/>
              <a:pPr/>
              <a:t>‹#›</a:t>
            </a:fld>
            <a:endParaRPr lang="en-US"/>
          </a:p>
        </p:txBody>
      </p:sp>
    </p:spTree>
    <p:extLst>
      <p:ext uri="{BB962C8B-B14F-4D97-AF65-F5344CB8AC3E}">
        <p14:creationId xmlns="" xmlns:p14="http://schemas.microsoft.com/office/powerpoint/2010/main" val="4289016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49C73E-9F6D-4981-8A5B-89739E59C241}" type="datetimeFigureOut">
              <a:rPr lang="en-US" smtClean="0"/>
              <a:pPr/>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2976ED-CA4F-4194-A18C-F3A742145638}" type="slidenum">
              <a:rPr lang="en-US" smtClean="0"/>
              <a:pPr/>
              <a:t>‹#›</a:t>
            </a:fld>
            <a:endParaRPr lang="en-US"/>
          </a:p>
        </p:txBody>
      </p:sp>
    </p:spTree>
    <p:extLst>
      <p:ext uri="{BB962C8B-B14F-4D97-AF65-F5344CB8AC3E}">
        <p14:creationId xmlns="" xmlns:p14="http://schemas.microsoft.com/office/powerpoint/2010/main" val="3123372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49C73E-9F6D-4981-8A5B-89739E59C241}" type="datetimeFigureOut">
              <a:rPr lang="en-US" smtClean="0"/>
              <a:pPr/>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2976ED-CA4F-4194-A18C-F3A742145638}" type="slidenum">
              <a:rPr lang="en-US" smtClean="0"/>
              <a:pPr/>
              <a:t>‹#›</a:t>
            </a:fld>
            <a:endParaRPr lang="en-US"/>
          </a:p>
        </p:txBody>
      </p:sp>
    </p:spTree>
    <p:extLst>
      <p:ext uri="{BB962C8B-B14F-4D97-AF65-F5344CB8AC3E}">
        <p14:creationId xmlns="" xmlns:p14="http://schemas.microsoft.com/office/powerpoint/2010/main" val="1850650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49C73E-9F6D-4981-8A5B-89739E59C241}" type="datetimeFigureOut">
              <a:rPr lang="en-US" smtClean="0"/>
              <a:pPr/>
              <a:t>10/10/2012</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2976ED-CA4F-4194-A18C-F3A742145638}" type="slidenum">
              <a:rPr lang="en-US" smtClean="0"/>
              <a:pPr/>
              <a:t>‹#›</a:t>
            </a:fld>
            <a:endParaRPr lang="en-US"/>
          </a:p>
        </p:txBody>
      </p:sp>
    </p:spTree>
    <p:extLst>
      <p:ext uri="{BB962C8B-B14F-4D97-AF65-F5344CB8AC3E}">
        <p14:creationId xmlns="" xmlns:p14="http://schemas.microsoft.com/office/powerpoint/2010/main" val="13310772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4849C73E-9F6D-4981-8A5B-89739E59C241}" type="datetimeFigureOut">
              <a:rPr lang="en-US" smtClean="0"/>
              <a:pPr/>
              <a:t>10/10/2012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0A2976ED-CA4F-4194-A18C-F3A742145638}" type="slidenum">
              <a:rPr lang="en-US" smtClean="0"/>
              <a:pPr/>
              <a:t>‹#›</a:t>
            </a:fld>
            <a:endParaRPr lang="en-US"/>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4306276" y="3583288"/>
            <a:ext cx="7594991" cy="2458469"/>
          </a:xfrm>
        </p:spPr>
        <p:txBody>
          <a:bodyPr>
            <a:normAutofit/>
          </a:bodyPr>
          <a:lstStyle/>
          <a:p>
            <a:r>
              <a:rPr lang="en-US" sz="4000" dirty="0">
                <a:solidFill>
                  <a:schemeClr val="tx1"/>
                </a:solidFill>
                <a:latin typeface="Arial" pitchFamily="34" charset="0"/>
                <a:cs typeface="Arial" pitchFamily="34" charset="0"/>
              </a:rPr>
              <a:t>Identify the </a:t>
            </a:r>
            <a:r>
              <a:rPr lang="en-US" sz="4000" dirty="0" smtClean="0">
                <a:solidFill>
                  <a:schemeClr val="tx1"/>
                </a:solidFill>
                <a:latin typeface="Arial" pitchFamily="34" charset="0"/>
                <a:cs typeface="Arial" pitchFamily="34" charset="0"/>
              </a:rPr>
              <a:t>“</a:t>
            </a:r>
            <a:r>
              <a:rPr lang="en-US" sz="4000" dirty="0" smtClean="0">
                <a:solidFill>
                  <a:schemeClr val="tx1"/>
                </a:solidFill>
                <a:latin typeface="Arial" pitchFamily="34" charset="0"/>
                <a:cs typeface="Arial" pitchFamily="34" charset="0"/>
              </a:rPr>
              <a:t>Scope of Contribution</a:t>
            </a:r>
            <a:r>
              <a:rPr lang="en-US" sz="4000" dirty="0" smtClean="0">
                <a:solidFill>
                  <a:schemeClr val="tx1"/>
                </a:solidFill>
                <a:latin typeface="Arial" pitchFamily="34" charset="0"/>
                <a:cs typeface="Arial" pitchFamily="34" charset="0"/>
              </a:rPr>
              <a:t>” </a:t>
            </a:r>
            <a:r>
              <a:rPr lang="en-US" sz="4000" dirty="0">
                <a:solidFill>
                  <a:schemeClr val="tx1"/>
                </a:solidFill>
                <a:latin typeface="Arial" pitchFamily="34" charset="0"/>
                <a:cs typeface="Arial" pitchFamily="34" charset="0"/>
              </a:rPr>
              <a:t>within a job role</a:t>
            </a:r>
          </a:p>
        </p:txBody>
      </p:sp>
      <p:sp>
        <p:nvSpPr>
          <p:cNvPr id="2" name="Title 1"/>
          <p:cNvSpPr>
            <a:spLocks noGrp="1"/>
          </p:cNvSpPr>
          <p:nvPr>
            <p:ph type="title"/>
          </p:nvPr>
        </p:nvSpPr>
        <p:spPr>
          <a:xfrm>
            <a:off x="4304713" y="2233704"/>
            <a:ext cx="5416062" cy="990600"/>
          </a:xfrm>
        </p:spPr>
        <p:txBody>
          <a:bodyPr/>
          <a:lstStyle/>
          <a:p>
            <a:r>
              <a:rPr lang="en-US" sz="4400" dirty="0" smtClean="0">
                <a:solidFill>
                  <a:schemeClr val="tx1"/>
                </a:solidFill>
              </a:rPr>
              <a:t>Project Goal:</a:t>
            </a:r>
            <a:endParaRPr lang="en-US" sz="4400" dirty="0">
              <a:solidFill>
                <a:schemeClr val="tx1"/>
              </a:solidFill>
            </a:endParaRPr>
          </a:p>
        </p:txBody>
      </p:sp>
      <p:pic>
        <p:nvPicPr>
          <p:cNvPr id="5" name="Picture 2" descr="C:\Program Files (x86)\Microsoft Office\MEDIA\CAGCAT10\j0293844.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56722" y="2233704"/>
            <a:ext cx="1947660" cy="1827886"/>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5457372" y="1057974"/>
            <a:ext cx="4252686" cy="707886"/>
          </a:xfrm>
          <a:prstGeom prst="rect">
            <a:avLst/>
          </a:prstGeom>
          <a:noFill/>
        </p:spPr>
        <p:txBody>
          <a:bodyPr wrap="square" rtlCol="0">
            <a:spAutoFit/>
          </a:bodyPr>
          <a:lstStyle/>
          <a:p>
            <a:pPr algn="ctr"/>
            <a:r>
              <a:rPr lang="en-US" sz="4000" b="1" dirty="0" smtClean="0">
                <a:solidFill>
                  <a:schemeClr val="accent5">
                    <a:lumMod val="20000"/>
                    <a:lumOff val="80000"/>
                  </a:schemeClr>
                </a:solidFill>
              </a:rPr>
              <a:t>CHAPTER-5</a:t>
            </a:r>
            <a:endParaRPr lang="en-US" sz="4000" b="1" dirty="0">
              <a:solidFill>
                <a:schemeClr val="accent5">
                  <a:lumMod val="20000"/>
                  <a:lumOff val="80000"/>
                </a:schemeClr>
              </a:solidFill>
            </a:endParaRPr>
          </a:p>
        </p:txBody>
      </p:sp>
    </p:spTree>
    <p:extLst>
      <p:ext uri="{BB962C8B-B14F-4D97-AF65-F5344CB8AC3E}">
        <p14:creationId xmlns="" xmlns:p14="http://schemas.microsoft.com/office/powerpoint/2010/main" val="1710127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Identify the “contribution possibilities” within a job role</a:t>
            </a:r>
            <a:endParaRPr lang="en-US" sz="3600" dirty="0"/>
          </a:p>
        </p:txBody>
      </p:sp>
      <p:sp>
        <p:nvSpPr>
          <p:cNvPr id="3" name="Content Placeholder 2"/>
          <p:cNvSpPr>
            <a:spLocks noGrp="1"/>
          </p:cNvSpPr>
          <p:nvPr>
            <p:ph idx="1"/>
          </p:nvPr>
        </p:nvSpPr>
        <p:spPr/>
        <p:txBody>
          <a:bodyPr/>
          <a:lstStyle/>
          <a:p>
            <a:pPr lvl="1"/>
            <a:r>
              <a:rPr lang="en-US" dirty="0" smtClean="0"/>
              <a:t>I would be interested in power generating station.</a:t>
            </a:r>
          </a:p>
          <a:p>
            <a:pPr lvl="1"/>
            <a:r>
              <a:rPr lang="en-US" dirty="0" smtClean="0"/>
              <a:t>I will do my best. </a:t>
            </a:r>
          </a:p>
          <a:p>
            <a:pPr lvl="1"/>
            <a:r>
              <a:rPr lang="en-US" dirty="0" smtClean="0"/>
              <a:t>Try to solve the problem of generator , motor , etc.</a:t>
            </a:r>
          </a:p>
          <a:p>
            <a:pPr lvl="1"/>
            <a:r>
              <a:rPr lang="en-US" dirty="0" smtClean="0"/>
              <a:t>I would help the other person.</a:t>
            </a:r>
          </a:p>
          <a:p>
            <a:pPr lvl="1"/>
            <a:r>
              <a:rPr lang="en-US" dirty="0" smtClean="0"/>
              <a:t>I will try to increase the efficiency of generator &amp; motor.</a:t>
            </a:r>
          </a:p>
          <a:p>
            <a:pPr lvl="1"/>
            <a:r>
              <a:rPr lang="en-US" dirty="0" smtClean="0"/>
              <a:t>I concerned about the development of my team member as well as develop of my own capability as leader.</a:t>
            </a:r>
          </a:p>
          <a:p>
            <a:pPr lvl="1"/>
            <a:r>
              <a:rPr lang="en-US" dirty="0" smtClean="0"/>
              <a:t>The major responsibility of an electronics engineering is to invent new ideas by which we can gain more electricity without more loss of money.</a:t>
            </a:r>
          </a:p>
          <a:p>
            <a:pPr lvl="1"/>
            <a:endParaRPr lang="en-US" dirty="0"/>
          </a:p>
          <a:p>
            <a:pPr lvl="1"/>
            <a:endParaRPr lang="en-US" dirty="0" smtClean="0"/>
          </a:p>
          <a:p>
            <a:pPr lvl="1"/>
            <a:endParaRPr lang="en-US" dirty="0" smtClean="0"/>
          </a:p>
          <a:p>
            <a:pPr lvl="1"/>
            <a:endParaRPr lang="en-US" dirty="0"/>
          </a:p>
        </p:txBody>
      </p:sp>
    </p:spTree>
    <p:extLst>
      <p:ext uri="{BB962C8B-B14F-4D97-AF65-F5344CB8AC3E}">
        <p14:creationId xmlns="" xmlns:p14="http://schemas.microsoft.com/office/powerpoint/2010/main" val="712338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6720"/>
            <a:ext cx="10515600" cy="5750243"/>
          </a:xfrm>
        </p:spPr>
        <p:txBody>
          <a:bodyPr>
            <a:normAutofit fontScale="92500" lnSpcReduction="10000"/>
          </a:bodyPr>
          <a:lstStyle/>
          <a:p>
            <a:r>
              <a:rPr lang="en-US" dirty="0"/>
              <a:t>Learn as much as you can about your company or agency, its missions and ideals, and the context in which it operates.</a:t>
            </a:r>
          </a:p>
          <a:p>
            <a:r>
              <a:rPr lang="en-US" dirty="0"/>
              <a:t>Look at your daily routine, including meetings, communications, and processes, and think of ways to streamline what you and your colleagues do.</a:t>
            </a:r>
          </a:p>
          <a:p>
            <a:r>
              <a:rPr lang="en-US" dirty="0"/>
              <a:t>Keep up with technical developments in your field and make sure to share significant new information with your co-workers;.</a:t>
            </a:r>
          </a:p>
          <a:p>
            <a:r>
              <a:rPr lang="en-US" dirty="0"/>
              <a:t>Evaluate your group's relationships with customers and suppliers and try to think of ways to improve understanding and cooperation.</a:t>
            </a:r>
          </a:p>
          <a:p>
            <a:r>
              <a:rPr lang="en-US" dirty="0"/>
              <a:t>Identify any morale or productivity problems in your group and try to determine what might be causing them.</a:t>
            </a:r>
          </a:p>
          <a:p>
            <a:r>
              <a:rPr lang="en-US" dirty="0"/>
              <a:t>Offer to work on special projects or to help a co-worker swamped with unanticipated workload.</a:t>
            </a:r>
          </a:p>
          <a:p>
            <a:r>
              <a:rPr lang="en-US" dirty="0"/>
              <a:t>Suggest ways to make the office atmosphere more relaxed and inclusive of all its members.</a:t>
            </a:r>
          </a:p>
          <a:p>
            <a:pPr algn="r"/>
            <a:endParaRPr lang="en-US" dirty="0"/>
          </a:p>
        </p:txBody>
      </p:sp>
    </p:spTree>
    <p:extLst>
      <p:ext uri="{BB962C8B-B14F-4D97-AF65-F5344CB8AC3E}">
        <p14:creationId xmlns="" xmlns:p14="http://schemas.microsoft.com/office/powerpoint/2010/main" val="1250970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4800"/>
            <a:ext cx="10515600" cy="5872163"/>
          </a:xfrm>
        </p:spPr>
        <p:txBody>
          <a:bodyPr>
            <a:normAutofit/>
          </a:bodyPr>
          <a:lstStyle/>
          <a:p>
            <a:r>
              <a:rPr lang="en-US" sz="2400" dirty="0"/>
              <a:t>By far the best way to stimulate your world is to actively, joyfully </a:t>
            </a:r>
            <a:r>
              <a:rPr lang="en-US" sz="2400" i="1" dirty="0"/>
              <a:t>participate </a:t>
            </a:r>
            <a:r>
              <a:rPr lang="en-US" sz="2400" dirty="0"/>
              <a:t>in it</a:t>
            </a:r>
            <a:r>
              <a:rPr lang="en-US" sz="2400" dirty="0" smtClean="0"/>
              <a:t>.</a:t>
            </a:r>
          </a:p>
          <a:p>
            <a:r>
              <a:rPr lang="en-US" sz="2400" dirty="0" smtClean="0"/>
              <a:t> </a:t>
            </a:r>
            <a:r>
              <a:rPr lang="en-US" sz="2400" dirty="0"/>
              <a:t>Merely by </a:t>
            </a:r>
            <a:r>
              <a:rPr lang="en-US" sz="2400" i="1" dirty="0"/>
              <a:t>walking around outside</a:t>
            </a:r>
            <a:r>
              <a:rPr lang="en-US" sz="2400" dirty="0"/>
              <a:t>, you provide profound cultural value</a:t>
            </a:r>
            <a:r>
              <a:rPr lang="en-US" sz="2400" dirty="0" smtClean="0"/>
              <a:t>.</a:t>
            </a:r>
          </a:p>
          <a:p>
            <a:r>
              <a:rPr lang="en-US" sz="2400" dirty="0" smtClean="0"/>
              <a:t> </a:t>
            </a:r>
            <a:r>
              <a:rPr lang="en-US" sz="2400" dirty="0"/>
              <a:t>Culture is nothing more than the people in it, and without those people, it is nothing. This is admittedly a little bit of an unconventional way of looking at things, so let’s consider a concrete example.</a:t>
            </a:r>
          </a:p>
          <a:p>
            <a:r>
              <a:rPr lang="en-US" sz="2400" dirty="0"/>
              <a:t>Joe is an insurance analyst. He gets up very early and drives to work, further congesting the already overcrowded morning rush. </a:t>
            </a:r>
            <a:endParaRPr lang="en-US" sz="2400" dirty="0" smtClean="0"/>
          </a:p>
          <a:p>
            <a:r>
              <a:rPr lang="en-US" sz="2400" dirty="0" smtClean="0"/>
              <a:t>During </a:t>
            </a:r>
            <a:r>
              <a:rPr lang="en-US" sz="2400" dirty="0"/>
              <a:t>the drive, his car pumps poison into the air</a:t>
            </a:r>
            <a:r>
              <a:rPr lang="en-US" sz="2400" dirty="0" smtClean="0"/>
              <a:t>. </a:t>
            </a:r>
          </a:p>
          <a:p>
            <a:r>
              <a:rPr lang="en-US" sz="2400" dirty="0" smtClean="0"/>
              <a:t>At </a:t>
            </a:r>
            <a:r>
              <a:rPr lang="en-US" sz="2400" dirty="0"/>
              <a:t>work, he alternates between slacking off and doing insurance analysis, with an emphasis on the former but always with great care to look busy. What little analysis he performs is used by the company to maximize profits through tiny tweaks to peoples’ insurance rates</a:t>
            </a:r>
            <a:r>
              <a:rPr lang="en-US" sz="2400" dirty="0" smtClean="0"/>
              <a:t>.</a:t>
            </a:r>
          </a:p>
          <a:p>
            <a:r>
              <a:rPr lang="en-US" sz="2400" dirty="0" smtClean="0"/>
              <a:t>He </a:t>
            </a:r>
            <a:r>
              <a:rPr lang="en-US" sz="2400" dirty="0"/>
              <a:t>goes home, his car pumping more toxin into the world. Exhausted, he watches some TV and hits the sack.</a:t>
            </a:r>
          </a:p>
        </p:txBody>
      </p:sp>
    </p:spTree>
    <p:extLst>
      <p:ext uri="{BB962C8B-B14F-4D97-AF65-F5344CB8AC3E}">
        <p14:creationId xmlns="" xmlns:p14="http://schemas.microsoft.com/office/powerpoint/2010/main" val="284593865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784" y="219456"/>
            <a:ext cx="10515600" cy="6055043"/>
          </a:xfrm>
        </p:spPr>
        <p:txBody>
          <a:bodyPr/>
          <a:lstStyle/>
          <a:p>
            <a:r>
              <a:rPr lang="en-US" dirty="0" smtClean="0"/>
              <a:t>The opportunity a person working in the job he was develop of his own capability.</a:t>
            </a:r>
          </a:p>
          <a:p>
            <a:r>
              <a:rPr lang="en-US" dirty="0" smtClean="0"/>
              <a:t>I motivate the team member to work better and better and growth the organization.</a:t>
            </a:r>
          </a:p>
          <a:p>
            <a:r>
              <a:rPr lang="en-US" dirty="0" smtClean="0"/>
              <a:t>As an engineer we can provide to better service to the society.</a:t>
            </a:r>
          </a:p>
          <a:p>
            <a:r>
              <a:rPr lang="en-US" dirty="0" smtClean="0"/>
              <a:t>Developing society by inventing and moralizing the child about the society goals.</a:t>
            </a:r>
          </a:p>
          <a:p>
            <a:r>
              <a:rPr lang="en-US" dirty="0" smtClean="0"/>
              <a:t>Give some knowledge about technology.</a:t>
            </a:r>
          </a:p>
          <a:p>
            <a:r>
              <a:rPr lang="en-US" dirty="0" smtClean="0"/>
              <a:t>Give some money to poor person for his child education.</a:t>
            </a:r>
          </a:p>
          <a:p>
            <a:endParaRPr lang="en-US" dirty="0" smtClean="0"/>
          </a:p>
          <a:p>
            <a:endParaRPr lang="en-US" dirty="0" smtClean="0"/>
          </a:p>
          <a:p>
            <a:endParaRPr lang="en-US" dirty="0"/>
          </a:p>
        </p:txBody>
      </p:sp>
    </p:spTree>
    <p:extLst>
      <p:ext uri="{BB962C8B-B14F-4D97-AF65-F5344CB8AC3E}">
        <p14:creationId xmlns="" xmlns:p14="http://schemas.microsoft.com/office/powerpoint/2010/main" val="3352228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8243" y="1788375"/>
            <a:ext cx="9144000" cy="2387600"/>
          </a:xfrm>
        </p:spPr>
        <p:txBody>
          <a:bodyPr>
            <a:normAutofit/>
          </a:bodyPr>
          <a:lstStyle/>
          <a:p>
            <a:r>
              <a:rPr lang="en-US" sz="7200" b="1" dirty="0" smtClean="0">
                <a:solidFill>
                  <a:schemeClr val="accent4"/>
                </a:solidFill>
                <a:latin typeface="Bell MT" pitchFamily="18" charset="0"/>
              </a:rPr>
              <a:t>THANK YOU</a:t>
            </a:r>
            <a:endParaRPr lang="en-US" sz="7200" b="1" dirty="0">
              <a:solidFill>
                <a:schemeClr val="accent4"/>
              </a:solidFill>
              <a:latin typeface="Bell MT" pitchFamily="18" charset="0"/>
            </a:endParaRPr>
          </a:p>
        </p:txBody>
      </p:sp>
    </p:spTree>
    <p:extLst>
      <p:ext uri="{BB962C8B-B14F-4D97-AF65-F5344CB8AC3E}">
        <p14:creationId xmlns="" xmlns:p14="http://schemas.microsoft.com/office/powerpoint/2010/main" val="90001842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443</TotalTime>
  <Words>518</Words>
  <Application>Microsoft Office PowerPoint</Application>
  <PresentationFormat>Custom</PresentationFormat>
  <Paragraphs>35</Paragraphs>
  <Slides>6</Slides>
  <Notes>0</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Apothecary</vt:lpstr>
      <vt:lpstr>Project Goal:</vt:lpstr>
      <vt:lpstr>Identify the “contribution possibilities” within a job role</vt:lpstr>
      <vt:lpstr>Slide 3</vt:lpstr>
      <vt:lpstr>Slide 4</vt:lpstr>
      <vt:lpstr>Slide 5</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dc:title>
  <dc:creator>vipul</dc:creator>
  <cp:lastModifiedBy>SAMIR</cp:lastModifiedBy>
  <cp:revision>31</cp:revision>
  <dcterms:created xsi:type="dcterms:W3CDTF">2012-07-28T08:19:35Z</dcterms:created>
  <dcterms:modified xsi:type="dcterms:W3CDTF">2012-10-09T19:33:31Z</dcterms:modified>
</cp:coreProperties>
</file>