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71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1" autoAdjust="0"/>
    <p:restoredTop sz="99230" autoAdjust="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F2A4-A68B-40B3-87FC-C1FD87EB957F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1FBFC-8BCD-4EFC-A0A4-2490FCBD3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827D14-1CB2-485C-8066-A93FBBD18044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35AD5F-4654-4EFD-B2D0-EAA0971B3C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05000"/>
            <a:ext cx="7696200" cy="28194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EMBARKING ON  THE  JOURNEY </a:t>
            </a:r>
          </a:p>
          <a:p>
            <a:r>
              <a:rPr lang="en-US" sz="4400" b="1" dirty="0" smtClean="0"/>
              <a:t>TO CONTRIBUTORSHIP</a:t>
            </a:r>
          </a:p>
          <a:p>
            <a:endParaRPr lang="en-US" sz="4400" b="1" dirty="0" smtClean="0"/>
          </a:p>
          <a:p>
            <a:endParaRPr lang="en-US" sz="44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She did such a great job ! People from all over the company praised her…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460" y="914400"/>
            <a:ext cx="428354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SUMMARY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4953000"/>
          </a:xfrm>
        </p:spPr>
        <p:txBody>
          <a:bodyPr/>
          <a:lstStyle/>
          <a:p>
            <a:r>
              <a:rPr lang="en-US" dirty="0" smtClean="0"/>
              <a:t>Non-Contributors constantly blame others. Contributors recognize that they are responsible for their own problems, and so they solve these problems.</a:t>
            </a:r>
          </a:p>
          <a:p>
            <a:r>
              <a:rPr lang="en-US" dirty="0" smtClean="0"/>
              <a:t>The Contributor’s image of self is not built on the pride of “knowledge gained”. Rather, he/she oneself as a “learner” – where he/she is always willing to learn and grow.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ytimg.com/vi/8mGclO1VbD8/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PROJECT GOAL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To study about how people (contributor) embarking on the journey to contributor ship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 is  contributor?</a:t>
            </a:r>
            <a:endParaRPr lang="en-US" sz="5400" b="1" u="sng" dirty="0">
              <a:solidFill>
                <a:srgbClr val="FF00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7772400" cy="40386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Every single human being  who helps the society or     system by one or the other way directly or indirectly called as a “contributor”.</a:t>
            </a:r>
          </a:p>
          <a:p>
            <a:endParaRPr lang="en-US" dirty="0" smtClean="0"/>
          </a:p>
          <a:p>
            <a:r>
              <a:rPr lang="en-US" dirty="0" smtClean="0"/>
              <a:t>-One who helps or does the work for the betterment of society can be called as a “contributor”.</a:t>
            </a:r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371600" y="990600"/>
            <a:ext cx="7391400" cy="1524000"/>
          </a:xfrm>
          <a:prstGeom prst="wedgeRectCallout">
            <a:avLst>
              <a:gd name="adj1" fmla="val -5250"/>
              <a:gd name="adj2" fmla="val 6305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685800" y="328278"/>
            <a:ext cx="3794760" cy="640080"/>
          </a:xfrm>
        </p:spPr>
        <p:txBody>
          <a:bodyPr/>
          <a:lstStyle/>
          <a:p>
            <a:pPr algn="ctr"/>
            <a:r>
              <a:rPr lang="en-US" dirty="0" smtClean="0"/>
              <a:t>NON CONTRIBUTOR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3032760" cy="640080"/>
          </a:xfrm>
        </p:spPr>
        <p:txBody>
          <a:bodyPr/>
          <a:lstStyle/>
          <a:p>
            <a:pPr algn="ctr"/>
            <a:r>
              <a:rPr lang="en-US" dirty="0" smtClean="0"/>
              <a:t>CONTRIBUTOR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38428"/>
            <a:ext cx="4419600" cy="472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189689"/>
            <a:ext cx="4419600" cy="46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143000" y="685800"/>
            <a:ext cx="8001000" cy="3276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MV Boli" pitchFamily="2" charset="0"/>
                <a:cs typeface="MV Boli" pitchFamily="2" charset="0"/>
              </a:rPr>
              <a:t>Where does power to contribute come from ? It comes from within the ourselves-from our commitment to be a contributor , practice  contribution and to experience its fruits in our own lives . This commitment manifest itself as a gigantic will to contribute.</a:t>
            </a:r>
            <a:endParaRPr lang="en-US" sz="3200" b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4876800"/>
            <a:ext cx="769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-Swami   Vivekananda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228600"/>
            <a:ext cx="8077200" cy="66294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FUNDAMENTAL “ BUILDING BLOCKS” FOR BECOMING  A  CONTRIBUTOR</a:t>
            </a:r>
          </a:p>
          <a:p>
            <a:endParaRPr lang="en-US" dirty="0" smtClean="0"/>
          </a:p>
          <a:p>
            <a:pPr>
              <a:buSzPct val="120000"/>
              <a:buFont typeface="Arial" pitchFamily="34" charset="0"/>
              <a:buChar char="•"/>
            </a:pPr>
            <a:r>
              <a:rPr lang="en-US" dirty="0" smtClean="0"/>
              <a:t> A Shift from a “Victim” to being a “creator of one’s  destiny”</a:t>
            </a:r>
          </a:p>
          <a:p>
            <a:endParaRPr lang="en-US" dirty="0" smtClean="0"/>
          </a:p>
          <a:p>
            <a:pPr>
              <a:buSzPct val="165000"/>
              <a:buFont typeface="Arial" pitchFamily="34" charset="0"/>
              <a:buChar char="•"/>
            </a:pPr>
            <a:r>
              <a:rPr lang="en-US" dirty="0" smtClean="0"/>
              <a:t> Being  acceptance from the ideal contributor ship</a:t>
            </a:r>
          </a:p>
          <a:p>
            <a:endParaRPr lang="en-US" dirty="0" smtClean="0"/>
          </a:p>
          <a:p>
            <a:pPr>
              <a:buSzPct val="121000"/>
              <a:buFont typeface="Arial" pitchFamily="34" charset="0"/>
              <a:buChar char="•"/>
            </a:pPr>
            <a:r>
              <a:rPr lang="en-US" dirty="0" smtClean="0"/>
              <a:t> Being a willingness to take full responsibility  for one’s own department</a:t>
            </a:r>
          </a:p>
          <a:p>
            <a:endParaRPr lang="en-US" dirty="0" smtClean="0"/>
          </a:p>
          <a:p>
            <a:pPr>
              <a:buSzPct val="120000"/>
              <a:buFont typeface="Arial" pitchFamily="34" charset="0"/>
              <a:buChar char="•"/>
            </a:pPr>
            <a:r>
              <a:rPr lang="en-US" dirty="0" smtClean="0"/>
              <a:t>Being the capacity to reflect on one’s development and make appropriate modification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Example  of  embarking on the  journey to contribution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2679192" cy="4572000"/>
          </a:xfrm>
        </p:spPr>
        <p:txBody>
          <a:bodyPr/>
          <a:lstStyle/>
          <a:p>
            <a:r>
              <a:rPr lang="en-US" dirty="0" smtClean="0"/>
              <a:t>Aditi was a clerk in a large company. One day , a senior approached her and offered her a new role…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14312"/>
            <a:ext cx="4571998" cy="483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2895600" cy="5044440"/>
          </a:xfrm>
        </p:spPr>
        <p:txBody>
          <a:bodyPr/>
          <a:lstStyle/>
          <a:p>
            <a:r>
              <a:rPr lang="en-US" dirty="0" smtClean="0"/>
              <a:t>But Aditi continued to worry over it for days…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92407"/>
            <a:ext cx="5457476" cy="646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3810000" cy="4953000"/>
          </a:xfrm>
        </p:spPr>
        <p:txBody>
          <a:bodyPr/>
          <a:lstStyle/>
          <a:p>
            <a:r>
              <a:rPr lang="en-US" dirty="0" smtClean="0"/>
              <a:t>3 weeks later , Aditi accepted the offer and began making announcement….First doing just a few under the guidance of her senior…then some more…then independently . Her voice went out to 1000s of employees..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90600"/>
            <a:ext cx="403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255</TotalTime>
  <Words>329</Words>
  <Application>Microsoft Office PowerPoint</Application>
  <PresentationFormat>On-screen Show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Slide 1</vt:lpstr>
      <vt:lpstr>PROJECT GOAL</vt:lpstr>
      <vt:lpstr>What  is  contributor?</vt:lpstr>
      <vt:lpstr>Slide 4</vt:lpstr>
      <vt:lpstr>Slide 5</vt:lpstr>
      <vt:lpstr>Slide 6</vt:lpstr>
      <vt:lpstr>Example  of  embarking on the  journey to contribution </vt:lpstr>
      <vt:lpstr>Slide 8</vt:lpstr>
      <vt:lpstr>Slide 9</vt:lpstr>
      <vt:lpstr>Slide 10</vt:lpstr>
      <vt:lpstr>SUMMARY</vt:lpstr>
      <vt:lpstr>Slide 12</vt:lpstr>
      <vt:lpstr>THANK YOU…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</dc:creator>
  <cp:lastModifiedBy>Prakash</cp:lastModifiedBy>
  <cp:revision>47</cp:revision>
  <dcterms:created xsi:type="dcterms:W3CDTF">2012-10-02T06:45:00Z</dcterms:created>
  <dcterms:modified xsi:type="dcterms:W3CDTF">2012-10-05T05:35:51Z</dcterms:modified>
</cp:coreProperties>
</file>