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E2B3004-7F1B-4AB0-82EC-D237A7443843}" type="datetimeFigureOut">
              <a:rPr lang="en-US" smtClean="0"/>
              <a:pPr/>
              <a:t>05-Mar-12</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F7406E8-7E4A-4DE0-8ADB-290985FEDDB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2B3004-7F1B-4AB0-82EC-D237A7443843}" type="datetimeFigureOut">
              <a:rPr lang="en-US" smtClean="0"/>
              <a:pPr/>
              <a:t>05-Mar-12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7406E8-7E4A-4DE0-8ADB-290985FEDDB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2B3004-7F1B-4AB0-82EC-D237A7443843}" type="datetimeFigureOut">
              <a:rPr lang="en-US" smtClean="0"/>
              <a:pPr/>
              <a:t>05-Mar-12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7406E8-7E4A-4DE0-8ADB-290985FEDDB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E2B3004-7F1B-4AB0-82EC-D237A7443843}" type="datetimeFigureOut">
              <a:rPr lang="en-US" smtClean="0"/>
              <a:pPr/>
              <a:t>05-Mar-12</a:t>
            </a:fld>
            <a:endParaRPr lang="en-US" dirty="0"/>
          </a:p>
        </p:txBody>
      </p:sp>
      <p:sp>
        <p:nvSpPr>
          <p:cNvPr id="9" name="Slide Number Placeholder 8"/>
          <p:cNvSpPr>
            <a:spLocks noGrp="1"/>
          </p:cNvSpPr>
          <p:nvPr>
            <p:ph type="sldNum" sz="quarter" idx="15"/>
          </p:nvPr>
        </p:nvSpPr>
        <p:spPr/>
        <p:txBody>
          <a:bodyPr rtlCol="0"/>
          <a:lstStyle/>
          <a:p>
            <a:fld id="{EF7406E8-7E4A-4DE0-8ADB-290985FEDDBF}"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E2B3004-7F1B-4AB0-82EC-D237A7443843}" type="datetimeFigureOut">
              <a:rPr lang="en-US" smtClean="0"/>
              <a:pPr/>
              <a:t>05-Mar-12</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EF7406E8-7E4A-4DE0-8ADB-290985FEDDBF}"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E2B3004-7F1B-4AB0-82EC-D237A7443843}" type="datetimeFigureOut">
              <a:rPr lang="en-US" smtClean="0"/>
              <a:pPr/>
              <a:t>05-Mar-12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7406E8-7E4A-4DE0-8ADB-290985FEDDBF}"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E2B3004-7F1B-4AB0-82EC-D237A7443843}" type="datetimeFigureOut">
              <a:rPr lang="en-US" smtClean="0"/>
              <a:pPr/>
              <a:t>05-Mar-12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F7406E8-7E4A-4DE0-8ADB-290985FEDDBF}"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E2B3004-7F1B-4AB0-82EC-D237A7443843}" type="datetimeFigureOut">
              <a:rPr lang="en-US" smtClean="0"/>
              <a:pPr/>
              <a:t>05-Mar-12</a:t>
            </a:fld>
            <a:endParaRPr lang="en-US" dirty="0"/>
          </a:p>
        </p:txBody>
      </p:sp>
      <p:sp>
        <p:nvSpPr>
          <p:cNvPr id="7" name="Slide Number Placeholder 6"/>
          <p:cNvSpPr>
            <a:spLocks noGrp="1"/>
          </p:cNvSpPr>
          <p:nvPr>
            <p:ph type="sldNum" sz="quarter" idx="11"/>
          </p:nvPr>
        </p:nvSpPr>
        <p:spPr/>
        <p:txBody>
          <a:bodyPr rtlCol="0"/>
          <a:lstStyle/>
          <a:p>
            <a:fld id="{EF7406E8-7E4A-4DE0-8ADB-290985FEDDBF}"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2B3004-7F1B-4AB0-82EC-D237A7443843}" type="datetimeFigureOut">
              <a:rPr lang="en-US" smtClean="0"/>
              <a:pPr/>
              <a:t>05-Mar-12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F7406E8-7E4A-4DE0-8ADB-290985FEDDB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E2B3004-7F1B-4AB0-82EC-D237A7443843}" type="datetimeFigureOut">
              <a:rPr lang="en-US" smtClean="0"/>
              <a:pPr/>
              <a:t>05-Mar-12</a:t>
            </a:fld>
            <a:endParaRPr lang="en-US" dirty="0"/>
          </a:p>
        </p:txBody>
      </p:sp>
      <p:sp>
        <p:nvSpPr>
          <p:cNvPr id="22" name="Slide Number Placeholder 21"/>
          <p:cNvSpPr>
            <a:spLocks noGrp="1"/>
          </p:cNvSpPr>
          <p:nvPr>
            <p:ph type="sldNum" sz="quarter" idx="15"/>
          </p:nvPr>
        </p:nvSpPr>
        <p:spPr/>
        <p:txBody>
          <a:bodyPr rtlCol="0"/>
          <a:lstStyle/>
          <a:p>
            <a:fld id="{EF7406E8-7E4A-4DE0-8ADB-290985FEDDBF}"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E2B3004-7F1B-4AB0-82EC-D237A7443843}" type="datetimeFigureOut">
              <a:rPr lang="en-US" smtClean="0"/>
              <a:pPr/>
              <a:t>05-Mar-12</a:t>
            </a:fld>
            <a:endParaRPr lang="en-US" dirty="0"/>
          </a:p>
        </p:txBody>
      </p:sp>
      <p:sp>
        <p:nvSpPr>
          <p:cNvPr id="18" name="Slide Number Placeholder 17"/>
          <p:cNvSpPr>
            <a:spLocks noGrp="1"/>
          </p:cNvSpPr>
          <p:nvPr>
            <p:ph type="sldNum" sz="quarter" idx="11"/>
          </p:nvPr>
        </p:nvSpPr>
        <p:spPr/>
        <p:txBody>
          <a:bodyPr rtlCol="0"/>
          <a:lstStyle/>
          <a:p>
            <a:fld id="{EF7406E8-7E4A-4DE0-8ADB-290985FEDDBF}"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E2B3004-7F1B-4AB0-82EC-D237A7443843}" type="datetimeFigureOut">
              <a:rPr lang="en-US" smtClean="0"/>
              <a:pPr/>
              <a:t>05-Mar-12</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F7406E8-7E4A-4DE0-8ADB-290985FEDDB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7467600" cy="1828800"/>
          </a:xfrm>
        </p:spPr>
        <p:txBody>
          <a:bodyPr>
            <a:noAutofit/>
          </a:bodyPr>
          <a:lstStyle/>
          <a:p>
            <a:pPr algn="ctr"/>
            <a: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t>  </a:t>
            </a:r>
            <a:b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br>
            <a: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t/>
            </a:r>
            <a:b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br>
            <a: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t/>
            </a:r>
            <a:b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br>
            <a: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t/>
            </a:r>
            <a:b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br>
            <a: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t/>
            </a:r>
            <a:b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br>
            <a: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t/>
            </a:r>
            <a:b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br>
            <a: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t/>
            </a:r>
            <a:b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br>
            <a: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t/>
            </a:r>
            <a:b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br>
            <a: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t/>
            </a:r>
            <a:b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br>
            <a: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t>  Project Goal:</a:t>
            </a:r>
            <a:br>
              <a:rPr lang="en-US" sz="44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br>
            <a:endParaRPr lang="en-US" sz="4400" b="1" cap="all" dirty="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endParaRPr>
          </a:p>
        </p:txBody>
      </p:sp>
      <p:sp>
        <p:nvSpPr>
          <p:cNvPr id="3" name="Content Placeholder 2"/>
          <p:cNvSpPr>
            <a:spLocks noGrp="1"/>
          </p:cNvSpPr>
          <p:nvPr>
            <p:ph sz="quarter" idx="1"/>
          </p:nvPr>
        </p:nvSpPr>
        <p:spPr>
          <a:xfrm>
            <a:off x="685800" y="1905000"/>
            <a:ext cx="7696200" cy="3429000"/>
          </a:xfrm>
        </p:spPr>
        <p:txBody>
          <a:bodyPr>
            <a:normAutofit/>
          </a:bodyPr>
          <a:lstStyle/>
          <a:p>
            <a:pPr algn="ctr">
              <a:buClr>
                <a:srgbClr val="002060"/>
              </a:buClr>
              <a:buSzPct val="100000"/>
              <a:buFont typeface="Wingdings" pitchFamily="2" charset="2"/>
              <a:buChar char="v"/>
            </a:pPr>
            <a:endParaRPr lang="en-US" sz="2800" b="1" dirty="0" smtClean="0">
              <a:solidFill>
                <a:schemeClr val="accent1">
                  <a:lumMod val="75000"/>
                </a:schemeClr>
              </a:solidFill>
            </a:endParaRPr>
          </a:p>
          <a:p>
            <a:pPr algn="ctr">
              <a:buClr>
                <a:srgbClr val="002060"/>
              </a:buClr>
              <a:buSzPct val="100000"/>
              <a:buNone/>
            </a:pPr>
            <a:endParaRPr lang="en-US" sz="2800" b="1" dirty="0" smtClean="0">
              <a:solidFill>
                <a:schemeClr val="accent1">
                  <a:lumMod val="75000"/>
                </a:schemeClr>
              </a:solidFill>
            </a:endParaRPr>
          </a:p>
          <a:p>
            <a:pPr algn="ctr">
              <a:buClr>
                <a:srgbClr val="002060"/>
              </a:buClr>
              <a:buSzPct val="100000"/>
              <a:buNone/>
            </a:pPr>
            <a:endParaRPr lang="en-US" sz="2800" b="1" dirty="0" smtClean="0">
              <a:solidFill>
                <a:schemeClr val="accent1">
                  <a:lumMod val="75000"/>
                </a:schemeClr>
              </a:solidFill>
            </a:endParaRPr>
          </a:p>
          <a:p>
            <a:pPr algn="ctr">
              <a:buClr>
                <a:schemeClr val="accent2"/>
              </a:buClr>
              <a:buSzPct val="100000"/>
              <a:buFont typeface="Wingdings" pitchFamily="2" charset="2"/>
              <a:buChar char="v"/>
            </a:pPr>
            <a:r>
              <a:rPr lang="en-US" sz="2800" b="1" dirty="0" smtClean="0">
                <a:solidFill>
                  <a:schemeClr val="accent1">
                    <a:lumMod val="75000"/>
                  </a:schemeClr>
                </a:solidFill>
              </a:rPr>
              <a:t>To Study How people are “Focus on value” In their work, And how they Demonstrated “Value Focus” Practices.</a:t>
            </a:r>
            <a:endParaRPr lang="en-US" sz="2800" b="1"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1143000" indent="-1143000">
              <a:buClr>
                <a:srgbClr val="0000FF"/>
              </a:buClr>
              <a:buSzPct val="69000"/>
              <a:buFont typeface="Wingdings" pitchFamily="2" charset="2"/>
              <a:buChar char="q"/>
            </a:pPr>
            <a:r>
              <a:rPr lang="en-US" sz="3600" b="1" cap="none" dirty="0" smtClean="0">
                <a:ln w="900" cmpd="sng">
                  <a:solidFill>
                    <a:schemeClr val="accent1">
                      <a:satMod val="190000"/>
                      <a:alpha val="55000"/>
                    </a:schemeClr>
                  </a:solidFill>
                  <a:prstDash val="solid"/>
                </a:ln>
                <a:solidFill>
                  <a:srgbClr val="002060"/>
                </a:solidFill>
                <a:effectLst>
                  <a:innerShdw blurRad="101600" dist="76200" dir="5400000">
                    <a:schemeClr val="accent1">
                      <a:satMod val="190000"/>
                      <a:tint val="100000"/>
                      <a:alpha val="74000"/>
                    </a:schemeClr>
                  </a:innerShdw>
                </a:effectLst>
                <a:latin typeface="BatangChe" pitchFamily="49" charset="-127"/>
                <a:ea typeface="BatangChe" pitchFamily="49" charset="-127"/>
              </a:rPr>
              <a:t>Mr.Krunal(My Friend)</a:t>
            </a:r>
            <a:endParaRPr lang="en-US" sz="3600" dirty="0">
              <a:solidFill>
                <a:srgbClr val="002060"/>
              </a:solidFill>
              <a:latin typeface="BatangChe" pitchFamily="49" charset="-127"/>
              <a:ea typeface="BatangChe" pitchFamily="49" charset="-127"/>
            </a:endParaRPr>
          </a:p>
        </p:txBody>
      </p:sp>
      <p:sp>
        <p:nvSpPr>
          <p:cNvPr id="3" name="Content Placeholder 2"/>
          <p:cNvSpPr>
            <a:spLocks noGrp="1"/>
          </p:cNvSpPr>
          <p:nvPr>
            <p:ph sz="quarter" idx="1"/>
          </p:nvPr>
        </p:nvSpPr>
        <p:spPr/>
        <p:txBody>
          <a:bodyPr>
            <a:normAutofit lnSpcReduction="10000"/>
          </a:bodyPr>
          <a:lstStyle/>
          <a:p>
            <a:pPr>
              <a:buClr>
                <a:schemeClr val="accent2"/>
              </a:buClr>
              <a:buSzPct val="100000"/>
              <a:buFont typeface="Wingdings" pitchFamily="2" charset="2"/>
              <a:buChar char="v"/>
            </a:pPr>
            <a:r>
              <a:rPr lang="en-US" dirty="0" smtClean="0"/>
              <a:t>Simple Nature</a:t>
            </a:r>
          </a:p>
          <a:p>
            <a:pPr>
              <a:buClr>
                <a:schemeClr val="accent2"/>
              </a:buClr>
              <a:buSzPct val="100000"/>
              <a:buFont typeface="Wingdings" pitchFamily="2" charset="2"/>
              <a:buChar char="v"/>
            </a:pPr>
            <a:r>
              <a:rPr lang="en-US" dirty="0" smtClean="0"/>
              <a:t>Good time management</a:t>
            </a:r>
          </a:p>
          <a:p>
            <a:pPr>
              <a:buClr>
                <a:schemeClr val="accent2"/>
              </a:buClr>
              <a:buSzPct val="100000"/>
              <a:buFont typeface="Wingdings" pitchFamily="2" charset="2"/>
              <a:buChar char="v"/>
            </a:pPr>
            <a:r>
              <a:rPr lang="en-US" dirty="0" smtClean="0"/>
              <a:t>When he was working in company As a computer Operator, He found that some superior mates forced him to add illegal bill. He always faced that Situation. So finally He left his job to avoid this.</a:t>
            </a:r>
          </a:p>
          <a:p>
            <a:pPr>
              <a:buClr>
                <a:schemeClr val="accent2"/>
              </a:buClr>
              <a:buSzPct val="100000"/>
              <a:buFont typeface="Wingdings" pitchFamily="2" charset="2"/>
              <a:buChar char="v"/>
            </a:pPr>
            <a:r>
              <a:rPr lang="en-US" dirty="0" smtClean="0"/>
              <a:t>After left his job, He became jobless for several days Even though he did not fill that it was worth.</a:t>
            </a:r>
          </a:p>
          <a:p>
            <a:pPr>
              <a:buClr>
                <a:schemeClr val="accent2"/>
              </a:buClr>
              <a:buSzPct val="100000"/>
              <a:buFont typeface="Wingdings" pitchFamily="2" charset="2"/>
              <a:buChar char="v"/>
            </a:pPr>
            <a:r>
              <a:rPr lang="en-US" dirty="0" smtClean="0"/>
              <a:t>He is good devote of Lord krishna. He always reads shrimad bhagavad-gita. He is leader of a  swadhyay Privar Yuva-kendra.</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467600" cy="5864352"/>
          </a:xfrm>
        </p:spPr>
        <p:txBody>
          <a:bodyPr/>
          <a:lstStyle/>
          <a:p>
            <a:pPr>
              <a:buClr>
                <a:schemeClr val="accent2"/>
              </a:buClr>
              <a:buSzPct val="100000"/>
              <a:buFont typeface="Wingdings" pitchFamily="2" charset="2"/>
              <a:buChar char="v"/>
            </a:pPr>
            <a:r>
              <a:rPr lang="en-US" dirty="0" smtClean="0"/>
              <a:t>When he was in PGDCA, he found all the books in English. He became nervous and though that how could I able to pass in the exam because of little knowledge of English.</a:t>
            </a:r>
          </a:p>
          <a:p>
            <a:pPr>
              <a:buClr>
                <a:schemeClr val="accent2"/>
              </a:buClr>
              <a:buSzPct val="100000"/>
              <a:buNone/>
            </a:pPr>
            <a:endParaRPr lang="en-US" dirty="0" smtClean="0"/>
          </a:p>
          <a:p>
            <a:pPr>
              <a:buClr>
                <a:schemeClr val="accent2"/>
              </a:buClr>
              <a:buSzPct val="100000"/>
              <a:buFont typeface="Wingdings" pitchFamily="2" charset="2"/>
              <a:buChar char="v"/>
            </a:pPr>
            <a:r>
              <a:rPr lang="en-US" dirty="0" smtClean="0"/>
              <a:t>Though he had started hard work, He failed in first exam, Even though he don’t lose his courage and finally he got distinction in second exam. He became very happy. This is the  most memorable and experience of failure of his Life.</a:t>
            </a:r>
            <a:endParaRPr lang="en-US" dirty="0"/>
          </a:p>
        </p:txBody>
      </p:sp>
      <p:pic>
        <p:nvPicPr>
          <p:cNvPr id="2050" name="Picture 2" descr="C:\Users\SHREEJI 90996 96425\Desktop\PPT Themes\animated clips\BD13666_.GIF"/>
          <p:cNvPicPr>
            <a:picLocks noChangeAspect="1" noChangeArrowheads="1" noCrop="1"/>
          </p:cNvPicPr>
          <p:nvPr/>
        </p:nvPicPr>
        <p:blipFill>
          <a:blip r:embed="rId2" cstate="print"/>
          <a:srcRect/>
          <a:stretch>
            <a:fillRect/>
          </a:stretch>
        </p:blipFill>
        <p:spPr bwMode="auto">
          <a:xfrm>
            <a:off x="6019800" y="4267200"/>
            <a:ext cx="2209800" cy="21336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7467600" cy="5635752"/>
          </a:xfrm>
        </p:spPr>
        <p:txBody>
          <a:bodyPr/>
          <a:lstStyle/>
          <a:p>
            <a:pPr>
              <a:buClr>
                <a:schemeClr val="accent2"/>
              </a:buClr>
              <a:buSzPct val="100000"/>
              <a:buFont typeface="Wingdings" pitchFamily="2" charset="2"/>
              <a:buChar char="v"/>
            </a:pPr>
            <a:r>
              <a:rPr lang="en-US" dirty="0" smtClean="0"/>
              <a:t>Presently he is pursuing a job as a teacher in primary school.</a:t>
            </a:r>
          </a:p>
          <a:p>
            <a:pPr>
              <a:buClr>
                <a:schemeClr val="accent2"/>
              </a:buClr>
              <a:buSzPct val="100000"/>
              <a:buFont typeface="Wingdings" pitchFamily="2" charset="2"/>
              <a:buChar char="v"/>
            </a:pPr>
            <a:r>
              <a:rPr lang="en-US" dirty="0" smtClean="0"/>
              <a:t> A message from him:</a:t>
            </a:r>
          </a:p>
          <a:p>
            <a:pPr algn="ctr">
              <a:buNone/>
            </a:pPr>
            <a:r>
              <a:rPr lang="en-US" dirty="0" smtClean="0">
                <a:solidFill>
                  <a:srgbClr val="0070C0"/>
                </a:solidFill>
              </a:rPr>
              <a:t>       “No one can predict to what heights you can soar, Even you will not realize it, untill you spread your wings.”</a:t>
            </a:r>
          </a:p>
          <a:p>
            <a:pPr algn="ctr">
              <a:buClr>
                <a:schemeClr val="accent4"/>
              </a:buClr>
              <a:buSzPct val="100000"/>
              <a:buNone/>
            </a:pPr>
            <a:r>
              <a:rPr lang="en-US" dirty="0" smtClean="0">
                <a:solidFill>
                  <a:srgbClr val="0070C0"/>
                </a:solidFill>
              </a:rPr>
              <a:t>         </a:t>
            </a:r>
            <a:r>
              <a:rPr lang="en-US" dirty="0" smtClean="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buClr>
                <a:schemeClr val="accent2"/>
              </a:buClr>
              <a:buFont typeface="Wingdings" pitchFamily="2" charset="2"/>
              <a:buChar char="q"/>
            </a:pPr>
            <a:r>
              <a:rPr lang="en-US" dirty="0" smtClean="0">
                <a:solidFill>
                  <a:schemeClr val="accent2">
                    <a:lumMod val="75000"/>
                  </a:schemeClr>
                </a:solidFill>
                <a:latin typeface="Bodoni MT" pitchFamily="18" charset="0"/>
              </a:rPr>
              <a:t>Mr. Ghanshyam Shah</a:t>
            </a:r>
            <a:endParaRPr lang="en-US" dirty="0">
              <a:solidFill>
                <a:schemeClr val="accent2">
                  <a:lumMod val="75000"/>
                </a:schemeClr>
              </a:solidFill>
              <a:latin typeface="Bodoni MT" pitchFamily="18" charset="0"/>
            </a:endParaRPr>
          </a:p>
        </p:txBody>
      </p:sp>
      <p:sp>
        <p:nvSpPr>
          <p:cNvPr id="3" name="Content Placeholder 2"/>
          <p:cNvSpPr>
            <a:spLocks noGrp="1"/>
          </p:cNvSpPr>
          <p:nvPr>
            <p:ph sz="quarter" idx="1"/>
          </p:nvPr>
        </p:nvSpPr>
        <p:spPr/>
        <p:txBody>
          <a:bodyPr>
            <a:normAutofit fontScale="92500" lnSpcReduction="10000"/>
          </a:bodyPr>
          <a:lstStyle/>
          <a:p>
            <a:pPr>
              <a:buClr>
                <a:schemeClr val="accent2"/>
              </a:buClr>
              <a:buSzPct val="100000"/>
              <a:buFont typeface="Wingdings" pitchFamily="2" charset="2"/>
              <a:buChar char="v"/>
            </a:pPr>
            <a:r>
              <a:rPr lang="en-US" dirty="0" smtClean="0"/>
              <a:t>Always active</a:t>
            </a:r>
          </a:p>
          <a:p>
            <a:pPr>
              <a:buClr>
                <a:schemeClr val="accent2"/>
              </a:buClr>
              <a:buSzPct val="100000"/>
              <a:buFont typeface="Wingdings" pitchFamily="2" charset="2"/>
              <a:buChar char="v"/>
            </a:pPr>
            <a:r>
              <a:rPr lang="en-US" dirty="0" smtClean="0"/>
              <a:t>Believe in Hard and smart work</a:t>
            </a:r>
          </a:p>
          <a:p>
            <a:pPr>
              <a:buClr>
                <a:schemeClr val="accent2"/>
              </a:buClr>
              <a:buSzPct val="100000"/>
              <a:buFont typeface="Wingdings" pitchFamily="2" charset="2"/>
              <a:buChar char="v"/>
            </a:pPr>
            <a:r>
              <a:rPr lang="en-US" dirty="0" smtClean="0"/>
              <a:t>Time discipline </a:t>
            </a:r>
          </a:p>
          <a:p>
            <a:pPr>
              <a:buClr>
                <a:schemeClr val="accent2"/>
              </a:buClr>
              <a:buSzPct val="100000"/>
              <a:buFont typeface="Wingdings" pitchFamily="2" charset="2"/>
              <a:buChar char="v"/>
            </a:pPr>
            <a:r>
              <a:rPr lang="en-US" dirty="0" smtClean="0"/>
              <a:t>Conceptual study</a:t>
            </a:r>
          </a:p>
          <a:p>
            <a:pPr>
              <a:buClr>
                <a:schemeClr val="accent2"/>
              </a:buClr>
              <a:buSzPct val="100000"/>
              <a:buFont typeface="Wingdings" pitchFamily="2" charset="2"/>
              <a:buChar char="v"/>
            </a:pPr>
            <a:r>
              <a:rPr lang="en-US" dirty="0" smtClean="0"/>
              <a:t>He has started GATE club for student to clear the concept</a:t>
            </a:r>
          </a:p>
          <a:p>
            <a:pPr>
              <a:buClr>
                <a:schemeClr val="accent2"/>
              </a:buClr>
              <a:buSzPct val="100000"/>
              <a:buFont typeface="Wingdings" pitchFamily="2" charset="2"/>
              <a:buChar char="v"/>
            </a:pPr>
            <a:r>
              <a:rPr lang="en-US" dirty="0" smtClean="0"/>
              <a:t>He believes that it is not important to  only pass the engineering ,but one have to get all the knowledge of each subjects.</a:t>
            </a:r>
          </a:p>
          <a:p>
            <a:pPr>
              <a:buClr>
                <a:schemeClr val="accent2"/>
              </a:buClr>
              <a:buSzPct val="100000"/>
              <a:buFont typeface="Wingdings" pitchFamily="2" charset="2"/>
              <a:buChar char="v"/>
            </a:pPr>
            <a:r>
              <a:rPr lang="en-US" dirty="0" smtClean="0"/>
              <a:t>When he was in 11</a:t>
            </a:r>
            <a:r>
              <a:rPr lang="en-US" baseline="30000" dirty="0" smtClean="0"/>
              <a:t>th</a:t>
            </a:r>
            <a:r>
              <a:rPr lang="en-US" dirty="0" smtClean="0"/>
              <a:t> standard, there was speech competition of Guajarati language in their school. He did not know the Guajarati even though he took part in that competition.He worked hard and got first rank in that competition. This is best experience of his life.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Clr>
                <a:schemeClr val="accent2"/>
              </a:buClr>
              <a:buSzPct val="100000"/>
              <a:buFont typeface="Wingdings" pitchFamily="2" charset="2"/>
              <a:buChar char="v"/>
            </a:pPr>
            <a:r>
              <a:rPr lang="en-US" dirty="0" smtClean="0"/>
              <a:t>A message from him:</a:t>
            </a:r>
          </a:p>
          <a:p>
            <a:pPr algn="ctr">
              <a:buNone/>
            </a:pPr>
            <a:r>
              <a:rPr lang="en-US" dirty="0" smtClean="0">
                <a:solidFill>
                  <a:schemeClr val="accent2">
                    <a:lumMod val="75000"/>
                  </a:schemeClr>
                </a:solidFill>
              </a:rPr>
              <a:t>        </a:t>
            </a:r>
          </a:p>
          <a:p>
            <a:pPr algn="ctr">
              <a:buNone/>
            </a:pPr>
            <a:r>
              <a:rPr lang="en-US" dirty="0" smtClean="0">
                <a:solidFill>
                  <a:schemeClr val="accent2">
                    <a:lumMod val="75000"/>
                  </a:schemeClr>
                </a:solidFill>
              </a:rPr>
              <a:t> “There is no substitute for hard work”</a:t>
            </a:r>
          </a:p>
          <a:p>
            <a:pPr algn="ctr">
              <a:buNone/>
            </a:pPr>
            <a:endParaRPr lang="en-US" dirty="0" smtClean="0">
              <a:solidFill>
                <a:schemeClr val="accent2">
                  <a:lumMod val="75000"/>
                </a:schemeClr>
              </a:solidFill>
            </a:endParaRPr>
          </a:p>
          <a:p>
            <a:pPr algn="ctr">
              <a:buNone/>
            </a:pPr>
            <a:endParaRPr lang="en-US" dirty="0" smtClean="0">
              <a:solidFill>
                <a:schemeClr val="accent2">
                  <a:lumMod val="75000"/>
                </a:schemeClr>
              </a:solidFill>
            </a:endParaRPr>
          </a:p>
          <a:p>
            <a:pPr algn="ctr">
              <a:buNone/>
            </a:pPr>
            <a:endParaRPr lang="en-US" dirty="0" smtClean="0">
              <a:solidFill>
                <a:schemeClr val="accent2">
                  <a:lumMod val="75000"/>
                </a:schemeClr>
              </a:solidFill>
            </a:endParaRPr>
          </a:p>
          <a:p>
            <a:pPr algn="ctr">
              <a:buNone/>
            </a:pPr>
            <a:endParaRPr lang="en-US" dirty="0" smtClean="0">
              <a:solidFill>
                <a:schemeClr val="accent2">
                  <a:lumMod val="75000"/>
                </a:schemeClr>
              </a:solidFill>
            </a:endParaRPr>
          </a:p>
          <a:p>
            <a:pPr algn="ctr">
              <a:buNone/>
            </a:pPr>
            <a:endParaRPr lang="en-US" dirty="0" smtClean="0">
              <a:solidFill>
                <a:schemeClr val="accent2">
                  <a:lumMod val="75000"/>
                </a:schemeClr>
              </a:solidFill>
            </a:endParaRPr>
          </a:p>
          <a:p>
            <a:pPr algn="ctr">
              <a:buNone/>
            </a:pPr>
            <a:endParaRPr lang="en-US" dirty="0" smtClean="0">
              <a:solidFill>
                <a:schemeClr val="accent2">
                  <a:lumMod val="75000"/>
                </a:schemeClr>
              </a:solidFill>
            </a:endParaRPr>
          </a:p>
          <a:p>
            <a:pPr algn="ctr">
              <a:buNone/>
            </a:pPr>
            <a:endParaRPr lang="en-US" dirty="0" smtClean="0">
              <a:solidFill>
                <a:schemeClr val="accent2">
                  <a:lumMod val="75000"/>
                </a:schemeClr>
              </a:solidFill>
            </a:endParaRPr>
          </a:p>
          <a:p>
            <a:pPr algn="ctr">
              <a:buNone/>
            </a:pPr>
            <a:endParaRPr lang="en-US"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sz="9600" dirty="0" smtClean="0"/>
              <a:t>Thank You</a:t>
            </a:r>
            <a:endParaRPr lang="en-US" sz="9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325</TotalTime>
  <Words>367</Words>
  <Application>Microsoft Office PowerPoint</Application>
  <PresentationFormat>On-screen Show (4:3)</PresentationFormat>
  <Paragraphs>36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             Project Goal: </vt:lpstr>
      <vt:lpstr>Mr.Krunal(My Friend)</vt:lpstr>
      <vt:lpstr>Slide 3</vt:lpstr>
      <vt:lpstr>Slide 4</vt:lpstr>
      <vt:lpstr>Mr. Ghanshyam Shah</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090170111112_</dc:title>
  <dc:creator>SHREEJI 90996 96425</dc:creator>
  <cp:lastModifiedBy>Hiral</cp:lastModifiedBy>
  <cp:revision>48</cp:revision>
  <dcterms:created xsi:type="dcterms:W3CDTF">2012-07-28T08:53:21Z</dcterms:created>
  <dcterms:modified xsi:type="dcterms:W3CDTF">2012-03-05T18:23:42Z</dcterms:modified>
</cp:coreProperties>
</file>