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6E8-0A20-4E96-9296-12941C0E7B1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AB1D-AD0E-4B24-9238-36712CA0A1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6E8-0A20-4E96-9296-12941C0E7B1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AB1D-AD0E-4B24-9238-36712CA0A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6E8-0A20-4E96-9296-12941C0E7B1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AB1D-AD0E-4B24-9238-36712CA0A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6E8-0A20-4E96-9296-12941C0E7B1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AB1D-AD0E-4B24-9238-36712CA0A1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6E8-0A20-4E96-9296-12941C0E7B1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AB1D-AD0E-4B24-9238-36712CA0A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6E8-0A20-4E96-9296-12941C0E7B1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AB1D-AD0E-4B24-9238-36712CA0A1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6E8-0A20-4E96-9296-12941C0E7B1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AB1D-AD0E-4B24-9238-36712CA0A1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6E8-0A20-4E96-9296-12941C0E7B1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AB1D-AD0E-4B24-9238-36712CA0A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6E8-0A20-4E96-9296-12941C0E7B1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AB1D-AD0E-4B24-9238-36712CA0A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6E8-0A20-4E96-9296-12941C0E7B1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AB1D-AD0E-4B24-9238-36712CA0A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6E8-0A20-4E96-9296-12941C0E7B1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AB1D-AD0E-4B24-9238-36712CA0A1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2636E8-0A20-4E96-9296-12941C0E7B1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45AB1D-AD0E-4B24-9238-36712CA0A1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				</a:t>
            </a:r>
            <a:b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			</a:t>
            </a:r>
            <a:r>
              <a:rPr lang="en-US" sz="180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4193" y="2967335"/>
            <a:ext cx="6455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0" u="none" strike="noStrike" cap="none" spc="30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wiss721BT-BoldCondensed"/>
              </a:rPr>
              <a:t>Design Solutions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986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8610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Contributors </a:t>
            </a:r>
            <a:r>
              <a:rPr lang="en-US" dirty="0"/>
              <a:t>approach the various situations in their life </a:t>
            </a:r>
            <a:r>
              <a:rPr lang="en-US" dirty="0" smtClean="0"/>
              <a:t>and work </a:t>
            </a:r>
            <a:r>
              <a:rPr lang="en-US" dirty="0"/>
              <a:t>place with a unique mindset. This mindset we call, </a:t>
            </a:r>
            <a:r>
              <a:rPr lang="en-US" dirty="0" smtClean="0"/>
              <a:t>the ‘Contributor </a:t>
            </a:r>
            <a:r>
              <a:rPr lang="en-US" dirty="0"/>
              <a:t>Mindset</a:t>
            </a:r>
            <a:r>
              <a:rPr lang="en-US" dirty="0" smtClean="0"/>
              <a:t>’.</a:t>
            </a:r>
          </a:p>
          <a:p>
            <a:endParaRPr lang="en-US" dirty="0" smtClean="0"/>
          </a:p>
          <a:p>
            <a:r>
              <a:rPr lang="en-US" dirty="0"/>
              <a:t>The first aspect of the Contributor Mindset is the </a:t>
            </a:r>
            <a:r>
              <a:rPr lang="en-US" dirty="0" smtClean="0"/>
              <a:t>Contributor’s willingness </a:t>
            </a:r>
            <a:r>
              <a:rPr lang="en-US" dirty="0"/>
              <a:t>and capacity to find solutions.</a:t>
            </a:r>
          </a:p>
        </p:txBody>
      </p:sp>
    </p:spTree>
    <p:extLst>
      <p:ext uri="{BB962C8B-B14F-4D97-AF65-F5344CB8AC3E}">
        <p14:creationId xmlns:p14="http://schemas.microsoft.com/office/powerpoint/2010/main" val="5864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685800"/>
            <a:ext cx="8534400" cy="54403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faced with a challenge, the Contributor’s first </a:t>
            </a:r>
            <a:r>
              <a:rPr lang="en-US" dirty="0" smtClean="0"/>
              <a:t>response is </a:t>
            </a:r>
            <a:r>
              <a:rPr lang="en-US" dirty="0"/>
              <a:t>: “Can we find a solution?” This is unlike a </a:t>
            </a:r>
            <a:r>
              <a:rPr lang="en-US" dirty="0" smtClean="0"/>
              <a:t>Non-contributor who </a:t>
            </a:r>
            <a:r>
              <a:rPr lang="en-US" dirty="0"/>
              <a:t>may respond to the challenge by trying a little and </a:t>
            </a:r>
            <a:r>
              <a:rPr lang="en-US" dirty="0" smtClean="0"/>
              <a:t>giving up</a:t>
            </a:r>
            <a:r>
              <a:rPr lang="en-US" dirty="0"/>
              <a:t>, blaming others, or finding excuses to cover up the issue.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this is not </a:t>
            </a:r>
            <a:r>
              <a:rPr lang="en-US" dirty="0" smtClean="0"/>
              <a:t>all. The </a:t>
            </a:r>
            <a:r>
              <a:rPr lang="en-US" dirty="0"/>
              <a:t>Contributor develops the capacity to </a:t>
            </a:r>
            <a:r>
              <a:rPr lang="en-US" dirty="0" smtClean="0"/>
              <a:t>find solutions </a:t>
            </a:r>
            <a:r>
              <a:rPr lang="en-US" dirty="0"/>
              <a:t>through continuous practice and learning </a:t>
            </a:r>
            <a:r>
              <a:rPr lang="en-US" dirty="0" smtClean="0"/>
              <a:t>from other </a:t>
            </a:r>
            <a:r>
              <a:rPr lang="en-US" dirty="0"/>
              <a:t>Contributors.</a:t>
            </a:r>
          </a:p>
        </p:txBody>
      </p:sp>
    </p:spTree>
    <p:extLst>
      <p:ext uri="{BB962C8B-B14F-4D97-AF65-F5344CB8AC3E}">
        <p14:creationId xmlns:p14="http://schemas.microsoft.com/office/powerpoint/2010/main" val="31855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28600"/>
            <a:ext cx="8382000" cy="5897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9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16291" cy="6858000"/>
          </a:xfrm>
        </p:spPr>
      </p:pic>
    </p:spTree>
    <p:extLst>
      <p:ext uri="{BB962C8B-B14F-4D97-AF65-F5344CB8AC3E}">
        <p14:creationId xmlns:p14="http://schemas.microsoft.com/office/powerpoint/2010/main" val="267489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Clippi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8495"/>
          </a:xfrm>
        </p:spPr>
      </p:pic>
    </p:spTree>
    <p:extLst>
      <p:ext uri="{BB962C8B-B14F-4D97-AF65-F5344CB8AC3E}">
        <p14:creationId xmlns:p14="http://schemas.microsoft.com/office/powerpoint/2010/main" val="413608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2209800"/>
            <a:ext cx="8229600" cy="1828800"/>
          </a:xfrm>
          <a:prstGeom prst="rect">
            <a:avLst/>
          </a:prstGeom>
          <a:noFill/>
        </p:spPr>
        <p:txBody>
          <a:bodyPr>
            <a:prstTxWarp prst="textWave1">
              <a:avLst>
                <a:gd name="adj1" fmla="val 20000"/>
                <a:gd name="adj2" fmla="val 352"/>
              </a:avLst>
            </a:prstTxWarp>
            <a:spAutoFit/>
            <a:scene3d>
              <a:camera prst="perspectiveContrastingRightFacing"/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indent="0" algn="ctr">
              <a:buNone/>
              <a:defRPr/>
            </a:pPr>
            <a:r>
              <a:rPr lang="en-US" sz="7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 Thank</a:t>
            </a:r>
            <a:r>
              <a:rPr lang="en-US" sz="7200" b="1" dirty="0" smtClean="0">
                <a:ln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72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6350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</TotalTime>
  <Words>121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Swiss721BT-BoldCondensed</vt:lpstr>
      <vt:lpstr>Trebuchet MS</vt:lpstr>
      <vt:lpstr>Slipstream</vt:lpstr>
      <vt:lpstr>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Solutions</dc:title>
  <dc:creator>vijay</dc:creator>
  <cp:lastModifiedBy>Admin</cp:lastModifiedBy>
  <cp:revision>11</cp:revision>
  <dcterms:created xsi:type="dcterms:W3CDTF">2012-09-25T11:27:21Z</dcterms:created>
  <dcterms:modified xsi:type="dcterms:W3CDTF">2014-03-18T17:32:51Z</dcterms:modified>
</cp:coreProperties>
</file>