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D1C0"/>
    <a:srgbClr val="654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5B4C-ED57-4AF4-B1DD-65303C188F9B}" type="datetimeFigureOut">
              <a:rPr lang="en-US" smtClean="0"/>
              <a:pPr/>
              <a:t>3/18/2014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FBEB-5F93-4CC5-BB2F-E1FB51BDB3A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5B4C-ED57-4AF4-B1DD-65303C188F9B}" type="datetimeFigureOut">
              <a:rPr lang="en-US" smtClean="0"/>
              <a:pPr/>
              <a:t>3/18/2014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FBEB-5F93-4CC5-BB2F-E1FB51BDB3A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5B4C-ED57-4AF4-B1DD-65303C188F9B}" type="datetimeFigureOut">
              <a:rPr lang="en-US" smtClean="0"/>
              <a:pPr/>
              <a:t>3/18/2014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FBEB-5F93-4CC5-BB2F-E1FB51BDB3A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5B4C-ED57-4AF4-B1DD-65303C188F9B}" type="datetimeFigureOut">
              <a:rPr lang="en-US" smtClean="0"/>
              <a:pPr/>
              <a:t>3/18/2014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FBEB-5F93-4CC5-BB2F-E1FB51BDB3A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5B4C-ED57-4AF4-B1DD-65303C188F9B}" type="datetimeFigureOut">
              <a:rPr lang="en-US" smtClean="0"/>
              <a:pPr/>
              <a:t>3/18/2014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FBEB-5F93-4CC5-BB2F-E1FB51BDB3A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5B4C-ED57-4AF4-B1DD-65303C188F9B}" type="datetimeFigureOut">
              <a:rPr lang="en-US" smtClean="0"/>
              <a:pPr/>
              <a:t>3/18/2014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FBEB-5F93-4CC5-BB2F-E1FB51BDB3A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5B4C-ED57-4AF4-B1DD-65303C188F9B}" type="datetimeFigureOut">
              <a:rPr lang="en-US" smtClean="0"/>
              <a:pPr/>
              <a:t>3/18/2014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FBEB-5F93-4CC5-BB2F-E1FB51BDB3A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5B4C-ED57-4AF4-B1DD-65303C188F9B}" type="datetimeFigureOut">
              <a:rPr lang="en-US" smtClean="0"/>
              <a:pPr/>
              <a:t>3/18/2014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FBEB-5F93-4CC5-BB2F-E1FB51BDB3A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5B4C-ED57-4AF4-B1DD-65303C188F9B}" type="datetimeFigureOut">
              <a:rPr lang="en-US" smtClean="0"/>
              <a:pPr/>
              <a:t>3/18/2014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FBEB-5F93-4CC5-BB2F-E1FB51BDB3A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5B4C-ED57-4AF4-B1DD-65303C188F9B}" type="datetimeFigureOut">
              <a:rPr lang="en-US" smtClean="0"/>
              <a:pPr/>
              <a:t>3/18/2014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FBEB-5F93-4CC5-BB2F-E1FB51BDB3A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5B4C-ED57-4AF4-B1DD-65303C188F9B}" type="datetimeFigureOut">
              <a:rPr lang="en-US" smtClean="0"/>
              <a:pPr/>
              <a:t>3/18/2014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FBEB-5F93-4CC5-BB2F-E1FB51BDB3A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E5B4C-ED57-4AF4-B1DD-65303C188F9B}" type="datetimeFigureOut">
              <a:rPr lang="en-US" smtClean="0"/>
              <a:pPr/>
              <a:t>3/18/2014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5FBEB-5F93-4CC5-BB2F-E1FB51BDB3A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786058"/>
            <a:ext cx="7772400" cy="1470025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perspectiveBelow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FOCUS OF VALUE</a:t>
            </a:r>
            <a:endParaRPr lang="en-IN" sz="6600" i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8401080" cy="664371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Anna had enrolled with the Army on April 14, 1963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Anna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Hazare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started his career as a driver in the Indian Army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During his 15-year tenure as a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soldier,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When Anna was in Army five medals were notified to Anna – 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Sainya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Seva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Medal, 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Nine Years Long Service Medal, 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Sangram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Medal, 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25th Independent Anniversary Medal 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Paschimi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Star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Hazare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visited the project and decided to implement it in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Ralegan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Siddhi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He steered the villagers to begin working towards water conservation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At the outset, they completed 48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Nala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Bunding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work, contour trenches, staggered trenches, gully plugs, meadows development and of forestation of 500 hectares of land.</a:t>
            </a:r>
            <a:endParaRPr lang="en-IN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428604"/>
            <a:ext cx="8501122" cy="642939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 started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 new venture in 1991 called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Bhrashtachar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Virodhi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Jan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Aandolan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(BVJA) or public movement against corruption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was found that some 42 forest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officers.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After this Anna started to fight for the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“Right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information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act”. Government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ignored Anna. 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1997 Anna agitated in Azad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Maidan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Mumbai to create mass public awareness about RTI amongst the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youth.Anna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started to travel across state. </a:t>
            </a:r>
            <a:endParaRPr lang="en-US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After 12 days of Hunger strike in Azad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Maidan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President of India signed the draft of the Right to Information Act and ordered the state government to implement it with effect from 2002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On April 5 2011 Again Anna started second freedom struggle in India. 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IN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428604"/>
            <a:ext cx="8501122" cy="64293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Anna wrote to everyone regarding Jan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Lok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Pal bill but no one listened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him.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that on 5th April 2011 Started fast unto death to wake up the government for India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Hazare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has started a fast unto death from 5 April 2011 at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Jantar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Mantar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Delhi FOR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Jan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Lokpal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Bill.</a:t>
            </a:r>
          </a:p>
          <a:p>
            <a:pPr>
              <a:buFont typeface="Wingdings" pitchFamily="2" charset="2"/>
              <a:buChar char="Ø"/>
            </a:pPr>
            <a:endParaRPr lang="en-IN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5" descr="A. P. J. Abdul-Kal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071942"/>
            <a:ext cx="3808536" cy="25475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Content Placeholder 5" descr="A. P. J. Abdul-Kal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06834">
            <a:off x="5061765" y="3600655"/>
            <a:ext cx="3665120" cy="2932097"/>
          </a:xfrm>
          <a:prstGeom prst="roundRect">
            <a:avLst>
              <a:gd name="adj" fmla="val 35442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itchFamily="18" charset="0"/>
              </a:rPr>
              <a:t>AWARD WINNING BY ANNA HAJARE</a:t>
            </a:r>
            <a:endParaRPr lang="en-IN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Condensed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7158" y="1500174"/>
            <a:ext cx="5286412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Indira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Priyadarshini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Vrikshamitra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ward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(1986) 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Padmashri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Award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(1990)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Padmabhushan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Award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(1992)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Jit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Gill Memorial Award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(2008)</a:t>
            </a:r>
          </a:p>
        </p:txBody>
      </p:sp>
      <p:pic>
        <p:nvPicPr>
          <p:cNvPr id="5" name="Picture 4" descr="anna-hazare-support-scrap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428736"/>
            <a:ext cx="3810000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ROLE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 </a:t>
            </a:r>
            <a:r>
              <a:rPr lang="en-US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OF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 </a:t>
            </a:r>
            <a:r>
              <a:rPr lang="en-US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ANIL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 </a:t>
            </a:r>
            <a:r>
              <a:rPr lang="en-US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KAPOOR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 </a:t>
            </a:r>
            <a:r>
              <a:rPr lang="en-US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IN “NAYAK”</a:t>
            </a:r>
            <a:endParaRPr lang="en-IN" u="sng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itchFamily="82" charset="0"/>
            </a:endParaRPr>
          </a:p>
        </p:txBody>
      </p:sp>
      <p:pic>
        <p:nvPicPr>
          <p:cNvPr id="10" name="Content Placeholder 9" descr="3-A-P-J-Abdul-Kalam-career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86380" y="2071678"/>
            <a:ext cx="4292453" cy="38935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Rectangle 12"/>
          <p:cNvSpPr/>
          <p:nvPr/>
        </p:nvSpPr>
        <p:spPr>
          <a:xfrm>
            <a:off x="214282" y="1643050"/>
            <a:ext cx="550072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focuses on the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role of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Shivaji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Rao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Anil </a:t>
            </a:r>
            <a:r>
              <a:rPr lang="en-US" sz="2800" u="sng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Kapoor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). He happens to be an ambitious TV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cameraman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working for “Q TV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Chief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Minister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Balraj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Chauhan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u="sng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Amrish</a:t>
            </a:r>
            <a:r>
              <a:rPr lang="en-US" sz="2800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Puri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 in this picture.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Chauhan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later agrees to a live interview with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Shivaji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during the course of which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Rao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raises these issues and airs the Chief Minister's stand he had caught on tape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IN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M</a:t>
            </a:r>
            <a:r>
              <a:rPr lang="en-US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ovie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 </a:t>
            </a:r>
            <a:r>
              <a:rPr lang="en-US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Scenes</a:t>
            </a:r>
            <a:endParaRPr lang="en-IN" u="sng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itchFamily="82" charset="0"/>
            </a:endParaRPr>
          </a:p>
        </p:txBody>
      </p:sp>
      <p:pic>
        <p:nvPicPr>
          <p:cNvPr id="10" name="Content Placeholder 9" descr="3-A-P-J-Abdul-Kalam-career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57884" y="1214422"/>
            <a:ext cx="2891022" cy="1785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ectangle 12"/>
          <p:cNvSpPr/>
          <p:nvPr/>
        </p:nvSpPr>
        <p:spPr>
          <a:xfrm>
            <a:off x="0" y="1285861"/>
            <a:ext cx="55007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Chauhan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redirects the question by instead talking about how difficult his job is due to red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tape,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challenges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Shivaji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be the CM for a day and experience those problems himself. </a:t>
            </a:r>
            <a:endParaRPr lang="en-US" sz="3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9" descr="3-A-P-J-Abdul-Kalam-career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57884" y="3286124"/>
            <a:ext cx="2857520" cy="14287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Content Placeholder 9" descr="3-A-P-J-Abdul-Kalam-care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5000636"/>
            <a:ext cx="2857520" cy="14287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vlcsnap-2012-08-30-19h39m38s82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504" y="428604"/>
            <a:ext cx="3614734" cy="28986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20" y="285728"/>
            <a:ext cx="4038600" cy="6572272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Shivaji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reluctantly accepts the challenge to prove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Chuhan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wrong. Educated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Shivaji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takes care of issues that affect the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population everyday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However,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Bansal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shows up and tells him that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Shivaji's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popularity has rocketed sky-high and people want him to become the next CM of the state</a:t>
            </a:r>
            <a:endParaRPr lang="en-IN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4" descr="vlcsnap-2012-08-30-19h39m38s8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286124"/>
            <a:ext cx="3614734" cy="388352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2976" y="2643182"/>
            <a:ext cx="6795451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THANK YOU</a:t>
            </a:r>
            <a:endParaRPr lang="en-IN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9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AD1C0"/>
          </a:solidFill>
          <a:ln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"/>
          </a:scene3d>
          <a:sp3d>
            <a:bevelT w="139700" h="139700" prst="divo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Imprint MT Shadow" pitchFamily="82" charset="0"/>
              </a:rPr>
              <a:t>- </a:t>
            </a:r>
            <a:r>
              <a:rPr lang="en-US" u="sng" dirty="0" smtClean="0">
                <a:solidFill>
                  <a:schemeClr val="accent4">
                    <a:lumMod val="50000"/>
                  </a:schemeClr>
                </a:solidFill>
                <a:latin typeface="Imprint MT Shadow" pitchFamily="82" charset="0"/>
              </a:rPr>
              <a:t>Contributor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Imprint MT Shadow" pitchFamily="82" charset="0"/>
              </a:rPr>
              <a:t> -</a:t>
            </a:r>
            <a:endParaRPr lang="en-IN" dirty="0">
              <a:solidFill>
                <a:schemeClr val="accent4">
                  <a:lumMod val="50000"/>
                </a:schemeClr>
              </a:solidFill>
              <a:latin typeface="Imprint MT Shadow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aspect of contributor’s mindset is his goal of creating value for – self, family, team,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organization,customer,and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society.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Creating value means making,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positive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iffrence</a:t>
            </a:r>
            <a:endParaRPr lang="en-US" sz="36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 tangible impact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 specific Contribution to any situation</a:t>
            </a:r>
          </a:p>
          <a:p>
            <a:pPr>
              <a:buFont typeface="Wingdings" pitchFamily="2" charset="2"/>
              <a:buChar char="ü"/>
            </a:pPr>
            <a:endParaRPr lang="en-US" sz="36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sz="3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positive difference or impact can be in the form of achieving ;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 specific goal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Creating a product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Creating “human touch” in a particular interaction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Enhancing one’s own capacity or the capacity of one’s</a:t>
            </a:r>
            <a:r>
              <a:rPr lang="en-IN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colleagues and team-mates.</a:t>
            </a:r>
            <a:endParaRPr lang="en-US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429156"/>
          </a:xfrm>
        </p:spPr>
        <p:txBody>
          <a:bodyPr/>
          <a:lstStyle/>
          <a:p>
            <a:pPr marL="514350" indent="-514350"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 try to understand this concept to take an 3 example of contributor who I believe have created a lot of value in his professional life :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A.P.J.Abdul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Kalam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(scientist &amp;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11th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President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India)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Anna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Hajare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(follower of Mahatma Gandhi)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Role of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anil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kapoor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“NAYAK” movie.</a:t>
            </a:r>
            <a:endParaRPr lang="en-IN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428604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How Contributor have demonstrated a “focus                 on human value” in their work and the work        practices they followed :</a:t>
            </a:r>
            <a:endParaRPr lang="en-IN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Dr.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 </a:t>
            </a:r>
            <a:r>
              <a:rPr lang="en-US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A.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 </a:t>
            </a:r>
            <a:r>
              <a:rPr lang="en-US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P.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 </a:t>
            </a:r>
            <a:r>
              <a:rPr lang="en-US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J.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 </a:t>
            </a:r>
            <a:r>
              <a:rPr lang="en-US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Abdul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 </a:t>
            </a:r>
            <a:r>
              <a:rPr lang="en-US" u="sng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Kalam</a:t>
            </a:r>
            <a:endParaRPr lang="en-IN" u="sng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itchFamily="82" charset="0"/>
            </a:endParaRPr>
          </a:p>
        </p:txBody>
      </p:sp>
      <p:pic>
        <p:nvPicPr>
          <p:cNvPr id="10" name="Content Placeholder 9" descr="3-A-P-J-Abdul-Kalam-career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57884" y="1928802"/>
            <a:ext cx="3028552" cy="21603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 descr="A. P. J. Abdul-Kala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57884" y="4429132"/>
            <a:ext cx="3038468" cy="22226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5072066" y="1285860"/>
            <a:ext cx="20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(15 </a:t>
            </a:r>
            <a:r>
              <a:rPr lang="en-US" b="1" dirty="0"/>
              <a:t>October </a:t>
            </a:r>
            <a:r>
              <a:rPr lang="en-US" b="1" dirty="0" smtClean="0"/>
              <a:t>1931)</a:t>
            </a:r>
            <a:endParaRPr lang="en-IN" b="1" dirty="0"/>
          </a:p>
        </p:txBody>
      </p:sp>
      <p:sp>
        <p:nvSpPr>
          <p:cNvPr id="13" name="Rectangle 12"/>
          <p:cNvSpPr/>
          <p:nvPr/>
        </p:nvSpPr>
        <p:spPr>
          <a:xfrm>
            <a:off x="142844" y="1643050"/>
            <a:ext cx="55007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Dr. A. P. J. Abdul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Kalam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is an Indian scientist and administrator who served as the 11th President of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India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Kalam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was born and raised in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Rameswaram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Tamil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Nadu.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Before his term as President,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He initially worked in DRDO in 1958 and then joined ISRO in 1963.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6286544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As project Director, SLV-III, India's first indigenous Satellite Launch Vehicle, he helped inject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Rohini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satellite in the near earth orbit.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He planned a program that produced a number of successful missiles, helping him earn the nickname "Missile Man”.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Kalam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sought the ways of science and technology to transform India into a developed country. He is considered a leading progressive, mentor, innovator and visionary in India.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2002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Kalam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easily won the elections in and continued up to 2007.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His book "India 2020" strongly advocates an action plan to develop India into a knowledge superpower and into a developed nation by the year 2020.</a:t>
            </a:r>
          </a:p>
          <a:p>
            <a:endParaRPr lang="en-US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itchFamily="18" charset="0"/>
              </a:rPr>
              <a:t>AWARD WINNING BY DR.KALAM</a:t>
            </a:r>
            <a:endParaRPr lang="en-IN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Condensed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7158" y="1500174"/>
            <a:ext cx="82296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Ramanujan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Award by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Alwars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Research Centre, Chennai (2000)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Padma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Vibhushan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(1990)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Veer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Savarkar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Award (1998)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Bharat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Ratna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(1997)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Indira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Gandhi Award for National Integration (1997)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Prof Y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Nayudamma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Memorial Gold Medal (1996)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GM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Modi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Award for Science (1996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9615526" cy="1143000"/>
          </a:xfrm>
        </p:spPr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itchFamily="18" charset="0"/>
                <a:cs typeface="Arial" pitchFamily="34" charset="0"/>
              </a:rPr>
              <a:t>GOOD QUALITIES IN DR.KALAM LIFE</a:t>
            </a:r>
            <a:endParaRPr lang="en-IN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Condensed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28728" y="285728"/>
            <a:ext cx="68722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2" descr="http://theprudentindian.files.wordpress.com/2007/05/14ap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714356"/>
            <a:ext cx="4143372" cy="5929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4282" y="1214422"/>
            <a:ext cx="4643470" cy="5643578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strict personal discipline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practicing vegetarianism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written several inspirational books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his autobiography Wings of Fire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aimed at motivating Indian youth.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ANNA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 </a:t>
            </a:r>
            <a:r>
              <a:rPr lang="en-US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HAJARE</a:t>
            </a:r>
            <a:endParaRPr lang="en-IN" u="sng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itchFamily="82" charset="0"/>
            </a:endParaRPr>
          </a:p>
        </p:txBody>
      </p:sp>
      <p:pic>
        <p:nvPicPr>
          <p:cNvPr id="10" name="Content Placeholder 9" descr="3-A-P-J-Abdul-Kalam-career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95413" y="1928802"/>
            <a:ext cx="2753493" cy="21603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 descr="A. P. J. Abdul-Kalam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70791" y="4429132"/>
            <a:ext cx="3012653" cy="22226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5072066" y="1285860"/>
            <a:ext cx="20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(</a:t>
            </a:r>
            <a:r>
              <a:rPr lang="en-US" b="1" dirty="0"/>
              <a:t>15 January 1940</a:t>
            </a:r>
            <a:r>
              <a:rPr lang="en-US" b="1" dirty="0" smtClean="0"/>
              <a:t>)</a:t>
            </a:r>
            <a:endParaRPr lang="en-IN" b="1" dirty="0"/>
          </a:p>
        </p:txBody>
      </p:sp>
      <p:sp>
        <p:nvSpPr>
          <p:cNvPr id="13" name="Rectangle 12"/>
          <p:cNvSpPr/>
          <p:nvPr/>
        </p:nvSpPr>
        <p:spPr>
          <a:xfrm>
            <a:off x="0" y="1285861"/>
            <a:ext cx="550072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Anna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Hajare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is an Indian social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activist with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Indian anti-corruption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movement who followed by Mahatma Gandhi.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was born in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Bhingar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village in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Ahmednagar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district of Maharashtra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state.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Anna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Hazare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Story of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Army Driver becoming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Father of Nation Bigger than Bharat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Ratna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840</Words>
  <Application>Microsoft Office PowerPoint</Application>
  <PresentationFormat>On-screen Show (4:3)</PresentationFormat>
  <Paragraphs>75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Algerian</vt:lpstr>
      <vt:lpstr>Arial</vt:lpstr>
      <vt:lpstr>Calibri</vt:lpstr>
      <vt:lpstr>Colonna MT</vt:lpstr>
      <vt:lpstr>Imprint MT Shadow</vt:lpstr>
      <vt:lpstr>Rockwell Condensed</vt:lpstr>
      <vt:lpstr>Stencil</vt:lpstr>
      <vt:lpstr>Times New Roman</vt:lpstr>
      <vt:lpstr>Wingdings</vt:lpstr>
      <vt:lpstr>Office Theme</vt:lpstr>
      <vt:lpstr>FOCUS OF VALUE</vt:lpstr>
      <vt:lpstr>- Contributor -</vt:lpstr>
      <vt:lpstr>PowerPoint Presentation</vt:lpstr>
      <vt:lpstr>PowerPoint Presentation</vt:lpstr>
      <vt:lpstr>Dr. A. P. J. Abdul Kalam</vt:lpstr>
      <vt:lpstr>PowerPoint Presentation</vt:lpstr>
      <vt:lpstr>AWARD WINNING BY DR.KALAM</vt:lpstr>
      <vt:lpstr>GOOD QUALITIES IN DR.KALAM LIFE</vt:lpstr>
      <vt:lpstr>ANNA  HAJARE</vt:lpstr>
      <vt:lpstr>PowerPoint Presentation</vt:lpstr>
      <vt:lpstr>PowerPoint Presentation</vt:lpstr>
      <vt:lpstr>PowerPoint Presentation</vt:lpstr>
      <vt:lpstr>AWARD WINNING BY ANNA HAJARE</vt:lpstr>
      <vt:lpstr>ROLE OF ANIL KAPOOR IN “NAYAK”</vt:lpstr>
      <vt:lpstr>Movie Scenes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 OF VALUE</dc:title>
  <dc:creator>Jaydeep</dc:creator>
  <cp:lastModifiedBy>Admin</cp:lastModifiedBy>
  <cp:revision>57</cp:revision>
  <dcterms:created xsi:type="dcterms:W3CDTF">2012-08-30T15:59:43Z</dcterms:created>
  <dcterms:modified xsi:type="dcterms:W3CDTF">2014-03-18T17:33:59Z</dcterms:modified>
</cp:coreProperties>
</file>