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E2B3004-7F1B-4AB0-82EC-D237A7443843}" type="datetimeFigureOut">
              <a:rPr lang="en-US" smtClean="0"/>
              <a:pPr/>
              <a:t>3/18/2014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F7406E8-7E4A-4DE0-8ADB-290985FEDDB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2B3004-7F1B-4AB0-82EC-D237A7443843}" type="datetimeFigureOut">
              <a:rPr lang="en-US" smtClean="0"/>
              <a:pPr/>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406E8-7E4A-4DE0-8ADB-290985FEDDB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2B3004-7F1B-4AB0-82EC-D237A7443843}" type="datetimeFigureOut">
              <a:rPr lang="en-US" smtClean="0"/>
              <a:pPr/>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406E8-7E4A-4DE0-8ADB-290985FEDDB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E2B3004-7F1B-4AB0-82EC-D237A7443843}" type="datetimeFigureOut">
              <a:rPr lang="en-US" smtClean="0"/>
              <a:pPr/>
              <a:t>3/18/2014</a:t>
            </a:fld>
            <a:endParaRPr lang="en-US" dirty="0"/>
          </a:p>
        </p:txBody>
      </p:sp>
      <p:sp>
        <p:nvSpPr>
          <p:cNvPr id="9" name="Slide Number Placeholder 8"/>
          <p:cNvSpPr>
            <a:spLocks noGrp="1"/>
          </p:cNvSpPr>
          <p:nvPr>
            <p:ph type="sldNum" sz="quarter" idx="15"/>
          </p:nvPr>
        </p:nvSpPr>
        <p:spPr/>
        <p:txBody>
          <a:bodyPr rtlCol="0"/>
          <a:lstStyle/>
          <a:p>
            <a:fld id="{EF7406E8-7E4A-4DE0-8ADB-290985FEDDBF}"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E2B3004-7F1B-4AB0-82EC-D237A7443843}" type="datetimeFigureOut">
              <a:rPr lang="en-US" smtClean="0"/>
              <a:pPr/>
              <a:t>3/18/2014</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EF7406E8-7E4A-4DE0-8ADB-290985FEDDB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E2B3004-7F1B-4AB0-82EC-D237A7443843}" type="datetimeFigureOut">
              <a:rPr lang="en-US" smtClean="0"/>
              <a:pPr/>
              <a:t>3/18/2014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7406E8-7E4A-4DE0-8ADB-290985FEDDBF}"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E2B3004-7F1B-4AB0-82EC-D237A7443843}" type="datetimeFigureOut">
              <a:rPr lang="en-US" smtClean="0"/>
              <a:pPr/>
              <a:t>3/18/2014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7406E8-7E4A-4DE0-8ADB-290985FEDDBF}"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E2B3004-7F1B-4AB0-82EC-D237A7443843}" type="datetimeFigureOut">
              <a:rPr lang="en-US" smtClean="0"/>
              <a:pPr/>
              <a:t>3/18/2014</a:t>
            </a:fld>
            <a:endParaRPr lang="en-US" dirty="0"/>
          </a:p>
        </p:txBody>
      </p:sp>
      <p:sp>
        <p:nvSpPr>
          <p:cNvPr id="7" name="Slide Number Placeholder 6"/>
          <p:cNvSpPr>
            <a:spLocks noGrp="1"/>
          </p:cNvSpPr>
          <p:nvPr>
            <p:ph type="sldNum" sz="quarter" idx="11"/>
          </p:nvPr>
        </p:nvSpPr>
        <p:spPr/>
        <p:txBody>
          <a:bodyPr rtlCol="0"/>
          <a:lstStyle/>
          <a:p>
            <a:fld id="{EF7406E8-7E4A-4DE0-8ADB-290985FEDDBF}"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B3004-7F1B-4AB0-82EC-D237A7443843}" type="datetimeFigureOut">
              <a:rPr lang="en-US" smtClean="0"/>
              <a:pPr/>
              <a:t>3/18/2014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7406E8-7E4A-4DE0-8ADB-290985FEDDB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E2B3004-7F1B-4AB0-82EC-D237A7443843}" type="datetimeFigureOut">
              <a:rPr lang="en-US" smtClean="0"/>
              <a:pPr/>
              <a:t>3/18/2014</a:t>
            </a:fld>
            <a:endParaRPr lang="en-US" dirty="0"/>
          </a:p>
        </p:txBody>
      </p:sp>
      <p:sp>
        <p:nvSpPr>
          <p:cNvPr id="22" name="Slide Number Placeholder 21"/>
          <p:cNvSpPr>
            <a:spLocks noGrp="1"/>
          </p:cNvSpPr>
          <p:nvPr>
            <p:ph type="sldNum" sz="quarter" idx="15"/>
          </p:nvPr>
        </p:nvSpPr>
        <p:spPr/>
        <p:txBody>
          <a:bodyPr rtlCol="0"/>
          <a:lstStyle/>
          <a:p>
            <a:fld id="{EF7406E8-7E4A-4DE0-8ADB-290985FEDDBF}"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E2B3004-7F1B-4AB0-82EC-D237A7443843}" type="datetimeFigureOut">
              <a:rPr lang="en-US" smtClean="0"/>
              <a:pPr/>
              <a:t>3/18/2014</a:t>
            </a:fld>
            <a:endParaRPr lang="en-US" dirty="0"/>
          </a:p>
        </p:txBody>
      </p:sp>
      <p:sp>
        <p:nvSpPr>
          <p:cNvPr id="18" name="Slide Number Placeholder 17"/>
          <p:cNvSpPr>
            <a:spLocks noGrp="1"/>
          </p:cNvSpPr>
          <p:nvPr>
            <p:ph type="sldNum" sz="quarter" idx="11"/>
          </p:nvPr>
        </p:nvSpPr>
        <p:spPr/>
        <p:txBody>
          <a:bodyPr rtlCol="0"/>
          <a:lstStyle/>
          <a:p>
            <a:fld id="{EF7406E8-7E4A-4DE0-8ADB-290985FEDDBF}"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E2B3004-7F1B-4AB0-82EC-D237A7443843}" type="datetimeFigureOut">
              <a:rPr lang="en-US" smtClean="0"/>
              <a:pPr/>
              <a:t>3/18/2014</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F7406E8-7E4A-4DE0-8ADB-290985FEDDB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371600"/>
            <a:ext cx="6172200" cy="1828800"/>
          </a:xfrm>
        </p:spPr>
        <p:txBody>
          <a:bodyPr>
            <a:noAutofit/>
          </a:bodyPr>
          <a:lstStyle/>
          <a:p>
            <a:pPr algn="ct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Project Goal:</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endParaRPr lang="en-US" sz="44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endParaRPr>
          </a:p>
        </p:txBody>
      </p:sp>
      <p:sp>
        <p:nvSpPr>
          <p:cNvPr id="3" name="Content Placeholder 2"/>
          <p:cNvSpPr>
            <a:spLocks noGrp="1"/>
          </p:cNvSpPr>
          <p:nvPr>
            <p:ph type="subTitle" idx="1"/>
          </p:nvPr>
        </p:nvSpPr>
        <p:spPr>
          <a:xfrm>
            <a:off x="2438400" y="3429000"/>
            <a:ext cx="6172200" cy="2667000"/>
          </a:xfrm>
        </p:spPr>
        <p:txBody>
          <a:bodyPr>
            <a:normAutofit/>
          </a:bodyPr>
          <a:lstStyle/>
          <a:p>
            <a:pPr>
              <a:buClr>
                <a:schemeClr val="accent2"/>
              </a:buClr>
              <a:buSzPct val="100000"/>
            </a:pPr>
            <a:r>
              <a:rPr lang="en-US" sz="2800" b="1" dirty="0" smtClean="0">
                <a:solidFill>
                  <a:schemeClr val="accent1">
                    <a:lumMod val="75000"/>
                  </a:schemeClr>
                </a:solidFill>
              </a:rPr>
              <a:t>To Study How people are “Focus on value” In their work, And how they Demonstrated “Value Focus” Practices.</a:t>
            </a:r>
          </a:p>
          <a:p>
            <a:pPr marL="1280160" lvl="4" indent="0" algn="ctr">
              <a:buClr>
                <a:schemeClr val="accent2"/>
              </a:buClr>
              <a:buSzPct val="100000"/>
              <a:buNone/>
            </a:pPr>
            <a:endParaRPr lang="en-US" sz="2000" b="1" dirty="0">
              <a:solidFill>
                <a:schemeClr val="accent1">
                  <a:lumMod val="75000"/>
                </a:schemeClr>
              </a:solidFill>
            </a:endParaRPr>
          </a:p>
          <a:p>
            <a:pPr marL="1280160" lvl="4" indent="0" algn="ctr">
              <a:buClr>
                <a:schemeClr val="accent2"/>
              </a:buClr>
              <a:buSzPct val="100000"/>
              <a:buNone/>
            </a:pPr>
            <a:endParaRPr lang="en-US" sz="2000" b="1" dirty="0" smtClean="0">
              <a:solidFill>
                <a:schemeClr val="accent1">
                  <a:lumMod val="75000"/>
                </a:schemeClr>
              </a:solidFill>
            </a:endParaRPr>
          </a:p>
        </p:txBody>
      </p:sp>
      <p:sp>
        <p:nvSpPr>
          <p:cNvPr id="5" name="TextBox 4"/>
          <p:cNvSpPr txBox="1"/>
          <p:nvPr/>
        </p:nvSpPr>
        <p:spPr>
          <a:xfrm>
            <a:off x="1828800" y="762000"/>
            <a:ext cx="4648200" cy="369332"/>
          </a:xfrm>
          <a:prstGeom prst="rect">
            <a:avLst/>
          </a:prstGeom>
          <a:noFill/>
        </p:spPr>
        <p:txBody>
          <a:bodyPr wrap="square" rtlCol="0">
            <a:spAutoFit/>
          </a:bodyPr>
          <a:lstStyle/>
          <a:p>
            <a:pPr algn="ct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1143000" indent="-1143000">
              <a:buClr>
                <a:srgbClr val="0000FF"/>
              </a:buClr>
              <a:buSzPct val="69000"/>
              <a:buFont typeface="Wingdings" pitchFamily="2" charset="2"/>
              <a:buChar char="q"/>
            </a:pPr>
            <a:r>
              <a:rPr lang="en-US" sz="3600" b="1" cap="none" dirty="0" smtClean="0">
                <a:ln w="900" cmpd="sng">
                  <a:solidFill>
                    <a:schemeClr val="accent1">
                      <a:satMod val="190000"/>
                      <a:alpha val="55000"/>
                    </a:schemeClr>
                  </a:solidFill>
                  <a:prstDash val="solid"/>
                </a:ln>
                <a:solidFill>
                  <a:srgbClr val="002060"/>
                </a:solidFill>
                <a:effectLst>
                  <a:innerShdw blurRad="101600" dist="76200" dir="5400000">
                    <a:schemeClr val="accent1">
                      <a:satMod val="190000"/>
                      <a:tint val="100000"/>
                      <a:alpha val="74000"/>
                    </a:schemeClr>
                  </a:innerShdw>
                </a:effectLst>
                <a:latin typeface="BatangChe" pitchFamily="49" charset="-127"/>
                <a:ea typeface="BatangChe" pitchFamily="49" charset="-127"/>
              </a:rPr>
              <a:t>Mr. MEHUL(My Friend)</a:t>
            </a:r>
            <a:endParaRPr lang="en-US" sz="3600" dirty="0">
              <a:solidFill>
                <a:srgbClr val="002060"/>
              </a:solidFill>
              <a:latin typeface="BatangChe" pitchFamily="49" charset="-127"/>
              <a:ea typeface="BatangChe" pitchFamily="49" charset="-127"/>
            </a:endParaRPr>
          </a:p>
        </p:txBody>
      </p:sp>
      <p:sp>
        <p:nvSpPr>
          <p:cNvPr id="3" name="Content Placeholder 2"/>
          <p:cNvSpPr>
            <a:spLocks noGrp="1"/>
          </p:cNvSpPr>
          <p:nvPr>
            <p:ph sz="quarter" idx="1"/>
          </p:nvPr>
        </p:nvSpPr>
        <p:spPr/>
        <p:txBody>
          <a:bodyPr>
            <a:normAutofit fontScale="85000" lnSpcReduction="20000"/>
          </a:bodyPr>
          <a:lstStyle/>
          <a:p>
            <a:pPr>
              <a:buClr>
                <a:schemeClr val="accent2"/>
              </a:buClr>
              <a:buSzPct val="100000"/>
              <a:buFont typeface="Wingdings" pitchFamily="2" charset="2"/>
              <a:buChar char="q"/>
            </a:pPr>
            <a:r>
              <a:rPr lang="en-US" dirty="0" smtClean="0"/>
              <a:t>Simple Nature</a:t>
            </a:r>
          </a:p>
          <a:p>
            <a:pPr>
              <a:buClr>
                <a:schemeClr val="accent2"/>
              </a:buClr>
              <a:buSzPct val="100000"/>
              <a:buFont typeface="Wingdings" pitchFamily="2" charset="2"/>
              <a:buChar char="q"/>
            </a:pPr>
            <a:r>
              <a:rPr lang="en-US" dirty="0" smtClean="0"/>
              <a:t>Always done his work systematically and timely </a:t>
            </a:r>
          </a:p>
          <a:p>
            <a:pPr>
              <a:buClr>
                <a:schemeClr val="accent2"/>
              </a:buClr>
              <a:buSzPct val="100000"/>
              <a:buFont typeface="Wingdings" pitchFamily="2" charset="2"/>
              <a:buChar char="q"/>
            </a:pPr>
            <a:r>
              <a:rPr lang="en-US" dirty="0"/>
              <a:t>H</a:t>
            </a:r>
            <a:r>
              <a:rPr lang="en-US" dirty="0" smtClean="0"/>
              <a:t>elping nature</a:t>
            </a:r>
          </a:p>
          <a:p>
            <a:pPr>
              <a:buClr>
                <a:schemeClr val="accent2"/>
              </a:buClr>
              <a:buSzPct val="100000"/>
              <a:buFont typeface="Wingdings" pitchFamily="2" charset="2"/>
              <a:buChar char="q"/>
            </a:pPr>
            <a:r>
              <a:rPr lang="en-US" dirty="0" smtClean="0"/>
              <a:t>Caring and always help his colleagues &amp;  friends</a:t>
            </a:r>
          </a:p>
          <a:p>
            <a:pPr marL="0" indent="0">
              <a:buClr>
                <a:schemeClr val="accent2"/>
              </a:buClr>
              <a:buSzPct val="100000"/>
              <a:buNone/>
            </a:pPr>
            <a:endParaRPr lang="en-US" dirty="0" smtClean="0"/>
          </a:p>
          <a:p>
            <a:pPr>
              <a:buClr>
                <a:schemeClr val="accent2"/>
              </a:buClr>
              <a:buSzPct val="100000"/>
              <a:buFont typeface="Wingdings" pitchFamily="2" charset="2"/>
              <a:buChar char="v"/>
            </a:pPr>
            <a:r>
              <a:rPr lang="en-US" dirty="0" smtClean="0"/>
              <a:t>When he was working in company As a fitter , He found that some illegal works are done in his department.  </a:t>
            </a:r>
          </a:p>
          <a:p>
            <a:pPr>
              <a:buClr>
                <a:schemeClr val="accent2"/>
              </a:buClr>
              <a:buSzPct val="100000"/>
              <a:buFont typeface="Wingdings" pitchFamily="2" charset="2"/>
              <a:buChar char="v"/>
            </a:pPr>
            <a:r>
              <a:rPr lang="en-US" dirty="0" smtClean="0"/>
              <a:t>His sir want to support his work and to cheat the manager.</a:t>
            </a:r>
          </a:p>
          <a:p>
            <a:pPr>
              <a:buClr>
                <a:schemeClr val="accent2"/>
              </a:buClr>
              <a:buSzPct val="100000"/>
              <a:buFont typeface="Wingdings" pitchFamily="2" charset="2"/>
              <a:buChar char="v"/>
            </a:pPr>
            <a:r>
              <a:rPr lang="en-US" dirty="0" smtClean="0"/>
              <a:t>But he refuse to do so. </a:t>
            </a:r>
          </a:p>
          <a:p>
            <a:pPr>
              <a:buClr>
                <a:schemeClr val="accent2"/>
              </a:buClr>
              <a:buSzPct val="100000"/>
              <a:buFont typeface="Wingdings" pitchFamily="2" charset="2"/>
              <a:buChar char="v"/>
            </a:pPr>
            <a:r>
              <a:rPr lang="en-US" dirty="0" smtClean="0"/>
              <a:t> He also tell his colleagues to not done this type of job and take action against the sir.</a:t>
            </a:r>
          </a:p>
          <a:p>
            <a:pPr>
              <a:buClr>
                <a:schemeClr val="accent2"/>
              </a:buClr>
              <a:buSzPct val="100000"/>
              <a:buFont typeface="Wingdings" pitchFamily="2" charset="2"/>
              <a:buChar char="v"/>
            </a:pPr>
            <a:r>
              <a:rPr lang="en-US" dirty="0" smtClean="0"/>
              <a:t>After knowing this, sir behave with him very strict and rudely.</a:t>
            </a:r>
          </a:p>
          <a:p>
            <a:pPr>
              <a:buClr>
                <a:schemeClr val="accent2"/>
              </a:buClr>
              <a:buSzPct val="100000"/>
              <a:buFont typeface="Wingdings" pitchFamily="2" charset="2"/>
              <a:buChar char="v"/>
            </a:pPr>
            <a:r>
              <a:rPr lang="en-US" dirty="0" smtClean="0"/>
              <a:t>Sir always give him very hard task, very late night duties, badly behave then others.</a:t>
            </a:r>
          </a:p>
          <a:p>
            <a:pPr>
              <a:buClr>
                <a:schemeClr val="accent2"/>
              </a:buClr>
              <a:buSzPct val="100000"/>
              <a:buFont typeface="Wingdings" pitchFamily="2" charset="2"/>
              <a:buChar char="v"/>
            </a:pPr>
            <a:endParaRPr lang="en-US" dirty="0" smtClean="0"/>
          </a:p>
          <a:p>
            <a:pPr marL="0" indent="0">
              <a:buClr>
                <a:schemeClr val="accent2"/>
              </a:buClr>
              <a:buSzPct val="100000"/>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normAutofit fontScale="85000" lnSpcReduction="20000"/>
          </a:bodyPr>
          <a:lstStyle/>
          <a:p>
            <a:pPr>
              <a:buClr>
                <a:schemeClr val="accent2"/>
              </a:buClr>
              <a:buSzPct val="100000"/>
              <a:buFont typeface="Wingdings" pitchFamily="2" charset="2"/>
              <a:buChar char="v"/>
            </a:pPr>
            <a:r>
              <a:rPr lang="en-US" dirty="0" smtClean="0"/>
              <a:t>He want to change the sir’s behavior.</a:t>
            </a:r>
          </a:p>
          <a:p>
            <a:pPr>
              <a:buClr>
                <a:schemeClr val="accent2"/>
              </a:buClr>
              <a:buSzPct val="100000"/>
              <a:buFont typeface="Wingdings" pitchFamily="2" charset="2"/>
              <a:buChar char="v"/>
            </a:pPr>
            <a:r>
              <a:rPr lang="en-US" dirty="0"/>
              <a:t>S</a:t>
            </a:r>
            <a:r>
              <a:rPr lang="en-US" dirty="0" smtClean="0"/>
              <a:t>o he understand his colleagues to stop the illegal work and tell all the things in front of the manager otherwise we demand for change this sir. </a:t>
            </a:r>
          </a:p>
          <a:p>
            <a:pPr>
              <a:buClr>
                <a:schemeClr val="accent2"/>
              </a:buClr>
              <a:buSzPct val="100000"/>
              <a:buFont typeface="Wingdings" pitchFamily="2" charset="2"/>
              <a:buChar char="v"/>
            </a:pPr>
            <a:r>
              <a:rPr lang="en-US" dirty="0" smtClean="0"/>
              <a:t>But sir can not accept his illegal work to the manager.</a:t>
            </a:r>
          </a:p>
          <a:p>
            <a:pPr>
              <a:buClr>
                <a:schemeClr val="accent2"/>
              </a:buClr>
              <a:buSzPct val="100000"/>
              <a:buFont typeface="Wingdings" pitchFamily="2" charset="2"/>
              <a:buChar char="v"/>
            </a:pPr>
            <a:r>
              <a:rPr lang="en-US" dirty="0" smtClean="0"/>
              <a:t>S  </a:t>
            </a:r>
            <a:r>
              <a:rPr lang="en-US" dirty="0"/>
              <a:t>He </a:t>
            </a:r>
            <a:r>
              <a:rPr lang="en-US" dirty="0" smtClean="0"/>
              <a:t>finally decide </a:t>
            </a:r>
            <a:r>
              <a:rPr lang="en-US" dirty="0"/>
              <a:t>to left his job to avoid this.</a:t>
            </a:r>
          </a:p>
          <a:p>
            <a:pPr>
              <a:buClr>
                <a:schemeClr val="accent2"/>
              </a:buClr>
              <a:buSzPct val="100000"/>
              <a:buFont typeface="Wingdings" pitchFamily="2" charset="2"/>
              <a:buChar char="v"/>
            </a:pPr>
            <a:r>
              <a:rPr lang="en-US" dirty="0"/>
              <a:t>He applied to the other companies for a job.</a:t>
            </a:r>
          </a:p>
          <a:p>
            <a:pPr>
              <a:buClr>
                <a:schemeClr val="accent2"/>
              </a:buClr>
              <a:buSzPct val="100000"/>
              <a:buFont typeface="Wingdings" pitchFamily="2" charset="2"/>
              <a:buChar char="v"/>
            </a:pPr>
            <a:r>
              <a:rPr lang="en-US" dirty="0"/>
              <a:t>He is good devote of Lord Krishna. </a:t>
            </a:r>
            <a:r>
              <a:rPr lang="en-US" dirty="0" smtClean="0"/>
              <a:t>He believe that I have nothing done wrong and bad for a other people so god will give me right way to go.</a:t>
            </a:r>
            <a:endParaRPr lang="en-US" dirty="0"/>
          </a:p>
          <a:p>
            <a:pPr>
              <a:buClr>
                <a:schemeClr val="accent2"/>
              </a:buClr>
              <a:buSzPct val="100000"/>
              <a:buFont typeface="Wingdings" pitchFamily="2" charset="2"/>
              <a:buChar char="v"/>
            </a:pPr>
            <a:r>
              <a:rPr lang="en-US" dirty="0" smtClean="0"/>
              <a:t> He became nervous and thought that how could I able to got a new job because of 12</a:t>
            </a:r>
            <a:r>
              <a:rPr lang="en-US" baseline="30000" dirty="0" smtClean="0"/>
              <a:t>th</a:t>
            </a:r>
            <a:r>
              <a:rPr lang="en-US" dirty="0" smtClean="0"/>
              <a:t> pass in commerce and have less experience in the company.</a:t>
            </a:r>
          </a:p>
          <a:p>
            <a:pPr>
              <a:buClr>
                <a:schemeClr val="accent2"/>
              </a:buClr>
              <a:buSzPct val="100000"/>
              <a:buFont typeface="Wingdings" pitchFamily="2" charset="2"/>
              <a:buChar char="v"/>
            </a:pPr>
            <a:r>
              <a:rPr lang="en-US" dirty="0" smtClean="0"/>
              <a:t>So he decide to change this department in this company and also talked this department’s sir to take work under him. After knowing all the things, New sir give him a job for his workability, sympathy and his skills.   .</a:t>
            </a:r>
          </a:p>
          <a:p>
            <a:pPr>
              <a:buClr>
                <a:schemeClr val="accent2"/>
              </a:buClr>
              <a:buSzPct val="100000"/>
              <a:buFont typeface="Wingdings" pitchFamily="2" charset="2"/>
              <a:buChar char="v"/>
            </a:pPr>
            <a:r>
              <a:rPr lang="en-US" dirty="0" smtClean="0"/>
              <a:t>He became very happy. This is the  most memorable and experience of failure of his Life.</a:t>
            </a:r>
            <a:endParaRPr lang="en-US" dirty="0"/>
          </a:p>
        </p:txBody>
      </p:sp>
      <p:pic>
        <p:nvPicPr>
          <p:cNvPr id="2050" name="Picture 2" descr="C:\Users\SHREEJI 90996 96425\Desktop\PPT Themes\animated clips\BD13666_.GIF"/>
          <p:cNvPicPr>
            <a:picLocks noChangeAspect="1" noChangeArrowheads="1" noCrop="1"/>
          </p:cNvPicPr>
          <p:nvPr/>
        </p:nvPicPr>
        <p:blipFill>
          <a:blip r:embed="rId2" cstate="print"/>
          <a:srcRect/>
          <a:stretch>
            <a:fillRect/>
          </a:stretch>
        </p:blipFill>
        <p:spPr bwMode="auto">
          <a:xfrm>
            <a:off x="6400800" y="4267200"/>
            <a:ext cx="1905000" cy="2133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7467600" cy="5635752"/>
          </a:xfrm>
        </p:spPr>
        <p:txBody>
          <a:bodyPr/>
          <a:lstStyle/>
          <a:p>
            <a:pPr marL="0" indent="0">
              <a:buClr>
                <a:schemeClr val="accent2"/>
              </a:buClr>
              <a:buSzPct val="100000"/>
              <a:buNone/>
            </a:pPr>
            <a:endParaRPr lang="en-US" dirty="0" smtClean="0"/>
          </a:p>
          <a:p>
            <a:pPr>
              <a:buClr>
                <a:schemeClr val="accent2"/>
              </a:buClr>
              <a:buSzPct val="100000"/>
              <a:buFont typeface="Wingdings" pitchFamily="2" charset="2"/>
              <a:buChar char="v"/>
            </a:pPr>
            <a:r>
              <a:rPr lang="en-US" dirty="0" smtClean="0"/>
              <a:t> A message from him:</a:t>
            </a:r>
          </a:p>
          <a:p>
            <a:pPr algn="ctr">
              <a:buNone/>
            </a:pPr>
            <a:r>
              <a:rPr lang="en-US" dirty="0" smtClean="0">
                <a:solidFill>
                  <a:srgbClr val="0070C0"/>
                </a:solidFill>
              </a:rPr>
              <a:t>       “No one can predict to what heights you can soar, Even you will not realize it, untill you spread your wings.”</a:t>
            </a:r>
          </a:p>
          <a:p>
            <a:pPr algn="ctr">
              <a:buClr>
                <a:schemeClr val="accent4"/>
              </a:buClr>
              <a:buSzPct val="100000"/>
              <a:buNone/>
            </a:pPr>
            <a:r>
              <a:rPr lang="en-US" dirty="0" smtClean="0">
                <a:solidFill>
                  <a:srgbClr val="0070C0"/>
                </a:solidFill>
              </a:rPr>
              <a:t>         </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buClr>
                <a:schemeClr val="accent2"/>
              </a:buClr>
              <a:buFont typeface="Wingdings" pitchFamily="2" charset="2"/>
              <a:buChar char="q"/>
            </a:pPr>
            <a:r>
              <a:rPr lang="en-US" dirty="0" smtClean="0">
                <a:solidFill>
                  <a:schemeClr val="accent2">
                    <a:lumMod val="75000"/>
                  </a:schemeClr>
                </a:solidFill>
                <a:latin typeface="Bodoni MT" pitchFamily="18" charset="0"/>
              </a:rPr>
              <a:t>Mr. Ghanshyam Shah</a:t>
            </a:r>
            <a:endParaRPr lang="en-US" dirty="0">
              <a:solidFill>
                <a:schemeClr val="accent2">
                  <a:lumMod val="75000"/>
                </a:schemeClr>
              </a:solidFill>
              <a:latin typeface="Bodoni MT" pitchFamily="18" charset="0"/>
            </a:endParaRPr>
          </a:p>
        </p:txBody>
      </p:sp>
      <p:sp>
        <p:nvSpPr>
          <p:cNvPr id="3" name="Content Placeholder 2"/>
          <p:cNvSpPr>
            <a:spLocks noGrp="1"/>
          </p:cNvSpPr>
          <p:nvPr>
            <p:ph sz="quarter" idx="1"/>
          </p:nvPr>
        </p:nvSpPr>
        <p:spPr/>
        <p:txBody>
          <a:bodyPr>
            <a:normAutofit fontScale="92500" lnSpcReduction="10000"/>
          </a:bodyPr>
          <a:lstStyle/>
          <a:p>
            <a:pPr>
              <a:buClr>
                <a:schemeClr val="accent2"/>
              </a:buClr>
              <a:buSzPct val="100000"/>
              <a:buFont typeface="Wingdings" pitchFamily="2" charset="2"/>
              <a:buChar char="v"/>
            </a:pPr>
            <a:r>
              <a:rPr lang="en-US" dirty="0" smtClean="0"/>
              <a:t>Always active</a:t>
            </a:r>
          </a:p>
          <a:p>
            <a:pPr>
              <a:buClr>
                <a:schemeClr val="accent2"/>
              </a:buClr>
              <a:buSzPct val="100000"/>
              <a:buFont typeface="Wingdings" pitchFamily="2" charset="2"/>
              <a:buChar char="v"/>
            </a:pPr>
            <a:r>
              <a:rPr lang="en-US" dirty="0" smtClean="0"/>
              <a:t>Believe in Hard and smart work</a:t>
            </a:r>
          </a:p>
          <a:p>
            <a:pPr>
              <a:buClr>
                <a:schemeClr val="accent2"/>
              </a:buClr>
              <a:buSzPct val="100000"/>
              <a:buFont typeface="Wingdings" pitchFamily="2" charset="2"/>
              <a:buChar char="v"/>
            </a:pPr>
            <a:r>
              <a:rPr lang="en-US" dirty="0" smtClean="0"/>
              <a:t>Time discipline </a:t>
            </a:r>
          </a:p>
          <a:p>
            <a:pPr>
              <a:buClr>
                <a:schemeClr val="accent2"/>
              </a:buClr>
              <a:buSzPct val="100000"/>
              <a:buFont typeface="Wingdings" pitchFamily="2" charset="2"/>
              <a:buChar char="v"/>
            </a:pPr>
            <a:r>
              <a:rPr lang="en-US" dirty="0" smtClean="0"/>
              <a:t>Conceptual study</a:t>
            </a:r>
          </a:p>
          <a:p>
            <a:pPr>
              <a:buClr>
                <a:schemeClr val="accent2"/>
              </a:buClr>
              <a:buSzPct val="100000"/>
              <a:buFont typeface="Wingdings" pitchFamily="2" charset="2"/>
              <a:buChar char="v"/>
            </a:pPr>
            <a:r>
              <a:rPr lang="en-US" dirty="0" smtClean="0"/>
              <a:t>He has started GATE club for student to clear the concept</a:t>
            </a:r>
          </a:p>
          <a:p>
            <a:pPr>
              <a:buClr>
                <a:schemeClr val="accent2"/>
              </a:buClr>
              <a:buSzPct val="100000"/>
              <a:buFont typeface="Wingdings" pitchFamily="2" charset="2"/>
              <a:buChar char="v"/>
            </a:pPr>
            <a:r>
              <a:rPr lang="en-US" dirty="0" smtClean="0"/>
              <a:t>He believes that it is not important to  only pass the engineering ,but one have to get all the knowledge of each subjects.</a:t>
            </a:r>
          </a:p>
          <a:p>
            <a:pPr>
              <a:buClr>
                <a:schemeClr val="accent2"/>
              </a:buClr>
              <a:buSzPct val="100000"/>
              <a:buFont typeface="Wingdings" pitchFamily="2" charset="2"/>
              <a:buChar char="v"/>
            </a:pPr>
            <a:r>
              <a:rPr lang="en-US" dirty="0" smtClean="0"/>
              <a:t>When he was in 11</a:t>
            </a:r>
            <a:r>
              <a:rPr lang="en-US" baseline="30000" dirty="0" smtClean="0"/>
              <a:t>th</a:t>
            </a:r>
            <a:r>
              <a:rPr lang="en-US" dirty="0" smtClean="0"/>
              <a:t> standard, there was speech competition of Guajarati language in their school. He did not know the Guajarati even though he took part in that competition.He worked hard and got first rank in that competition. This is best experience of his life.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Clr>
                <a:schemeClr val="accent2"/>
              </a:buClr>
              <a:buSzPct val="100000"/>
              <a:buFont typeface="Wingdings" pitchFamily="2" charset="2"/>
              <a:buChar char="v"/>
            </a:pPr>
            <a:r>
              <a:rPr lang="en-US" dirty="0" smtClean="0"/>
              <a:t>A message from him:</a:t>
            </a:r>
          </a:p>
          <a:p>
            <a:pPr algn="ctr">
              <a:buNone/>
            </a:pPr>
            <a:r>
              <a:rPr lang="en-US" dirty="0" smtClean="0">
                <a:solidFill>
                  <a:schemeClr val="accent2">
                    <a:lumMod val="75000"/>
                  </a:schemeClr>
                </a:solidFill>
              </a:rPr>
              <a:t>        </a:t>
            </a:r>
          </a:p>
          <a:p>
            <a:pPr algn="ctr">
              <a:buNone/>
            </a:pPr>
            <a:r>
              <a:rPr lang="en-US" dirty="0" smtClean="0">
                <a:solidFill>
                  <a:schemeClr val="accent2">
                    <a:lumMod val="75000"/>
                  </a:schemeClr>
                </a:solidFill>
              </a:rPr>
              <a:t> “There is no substitute for hard work”</a:t>
            </a:r>
          </a:p>
          <a:p>
            <a:pPr algn="ctr">
              <a:buNone/>
            </a:pPr>
            <a:endParaRPr lang="en-US" dirty="0" smtClean="0">
              <a:solidFill>
                <a:schemeClr val="accent2">
                  <a:lumMod val="75000"/>
                </a:schemeClr>
              </a:solidFill>
            </a:endParaRPr>
          </a:p>
          <a:p>
            <a:pPr algn="ctr">
              <a:buNone/>
            </a:pPr>
            <a:endParaRPr lang="en-US" dirty="0" smtClean="0">
              <a:solidFill>
                <a:schemeClr val="accent2">
                  <a:lumMod val="75000"/>
                </a:schemeClr>
              </a:solidFill>
            </a:endParaRPr>
          </a:p>
          <a:p>
            <a:pPr algn="ctr">
              <a:buNone/>
            </a:pPr>
            <a:endParaRPr lang="en-US" dirty="0" smtClean="0">
              <a:solidFill>
                <a:schemeClr val="accent2">
                  <a:lumMod val="75000"/>
                </a:schemeClr>
              </a:solidFill>
            </a:endParaRPr>
          </a:p>
          <a:p>
            <a:pPr algn="ctr">
              <a:buNone/>
            </a:pPr>
            <a:endParaRPr lang="en-US" dirty="0" smtClean="0">
              <a:solidFill>
                <a:schemeClr val="accent2">
                  <a:lumMod val="75000"/>
                </a:schemeClr>
              </a:solidFill>
            </a:endParaRPr>
          </a:p>
          <a:p>
            <a:pPr algn="ctr">
              <a:buNone/>
            </a:pPr>
            <a:endParaRPr lang="en-US" dirty="0" smtClean="0">
              <a:solidFill>
                <a:schemeClr val="accent2">
                  <a:lumMod val="75000"/>
                </a:schemeClr>
              </a:solidFill>
            </a:endParaRPr>
          </a:p>
          <a:p>
            <a:pPr algn="ctr">
              <a:buNone/>
            </a:pPr>
            <a:endParaRPr lang="en-US" dirty="0" smtClean="0">
              <a:solidFill>
                <a:schemeClr val="accent2">
                  <a:lumMod val="75000"/>
                </a:schemeClr>
              </a:solidFill>
            </a:endParaRPr>
          </a:p>
          <a:p>
            <a:pPr algn="ctr">
              <a:buNone/>
            </a:pPr>
            <a:endParaRPr lang="en-US" dirty="0" smtClean="0">
              <a:solidFill>
                <a:schemeClr val="accent2">
                  <a:lumMod val="75000"/>
                </a:schemeClr>
              </a:solidFill>
            </a:endParaRPr>
          </a:p>
          <a:p>
            <a:pPr algn="ctr">
              <a:buNone/>
            </a:pPr>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9600" dirty="0" smtClean="0"/>
              <a:t>Thank You</a:t>
            </a:r>
            <a:endParaRPr lang="en-US" sz="9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TotalTime>
  <Words>490</Words>
  <Application>Microsoft Office PowerPoint</Application>
  <PresentationFormat>On-screen Show (4:3)</PresentationFormat>
  <Paragraphs>46</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BatangChe</vt:lpstr>
      <vt:lpstr>Bodoni MT</vt:lpstr>
      <vt:lpstr>Century Schoolbook</vt:lpstr>
      <vt:lpstr>Times New Roman</vt:lpstr>
      <vt:lpstr>Wingdings</vt:lpstr>
      <vt:lpstr>Wingdings 2</vt:lpstr>
      <vt:lpstr>Oriel</vt:lpstr>
      <vt:lpstr>             Project Goal: </vt:lpstr>
      <vt:lpstr>Mr. MEHUL(My Friend)</vt:lpstr>
      <vt:lpstr>PowerPoint Presentation</vt:lpstr>
      <vt:lpstr>PowerPoint Presentation</vt:lpstr>
      <vt:lpstr>Mr. Ghanshyam Shah</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090170111112_</dc:title>
  <dc:creator>SHREEJI 90996 96425</dc:creator>
  <cp:lastModifiedBy>Admin</cp:lastModifiedBy>
  <cp:revision>61</cp:revision>
  <dcterms:created xsi:type="dcterms:W3CDTF">2012-07-28T08:53:21Z</dcterms:created>
  <dcterms:modified xsi:type="dcterms:W3CDTF">2014-03-18T17:32:24Z</dcterms:modified>
</cp:coreProperties>
</file>