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56" r:id="rId2"/>
    <p:sldMasterId id="2147483864" r:id="rId3"/>
    <p:sldMasterId id="2147483876" r:id="rId4"/>
    <p:sldMasterId id="2147483888" r:id="rId5"/>
  </p:sldMasterIdLst>
  <p:sldIdLst>
    <p:sldId id="256" r:id="rId6"/>
    <p:sldId id="258" r:id="rId7"/>
    <p:sldId id="263" r:id="rId8"/>
    <p:sldId id="259" r:id="rId9"/>
    <p:sldId id="261" r:id="rId10"/>
    <p:sldId id="264" r:id="rId11"/>
    <p:sldId id="265" r:id="rId12"/>
    <p:sldId id="266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143000"/>
            <a:ext cx="7467600" cy="1470025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048000"/>
            <a:ext cx="6400800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74638"/>
            <a:ext cx="5334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143000"/>
            <a:ext cx="7467600" cy="1470025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048000"/>
            <a:ext cx="6400800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74638"/>
            <a:ext cx="5334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74638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239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90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74638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239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90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9C981B1-16B5-4967-A7D7-E1A77933B70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7AD316-41F5-44E4-90BF-EA03D0B15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533400" y="1447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Project Goal: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w Cen MT Condensed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w Cen MT Condensed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w Cen MT Condensed" pitchFamily="34" charset="0"/>
              </a:rPr>
              <a:t>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Tw Cen MT Condensed" pitchFamily="34" charset="0"/>
                <a:ea typeface="GungsuhChe" pitchFamily="49" charset="-127"/>
              </a:rPr>
              <a:t>To study how people(contributors) demonstrate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Tw Cen MT Condensed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akkal Majalla" pitchFamily="2" charset="-78"/>
                <a:cs typeface="Sakkal Majalla" pitchFamily="2" charset="-78"/>
              </a:rPr>
              <a:t>“TRUST BEHAVIOUR”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7600" y="5181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620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 smtClean="0"/>
              <a:t>Mr.Kanubhai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100" dirty="0" smtClean="0"/>
              <a:t>(A Tea Staller)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96200" cy="5029200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American Writer" pitchFamily="34" charset="0"/>
              </a:rPr>
              <a:t>Mr.Kanubhai is most trusted man to whom I know. He has simple personality and he’s typical in nature.</a:t>
            </a:r>
          </a:p>
          <a:p>
            <a:pPr>
              <a:buClr>
                <a:srgbClr val="C00000"/>
              </a:buClr>
              <a:buSzPct val="100000"/>
              <a:buFont typeface="Arial" pitchFamily="34" charset="0"/>
              <a:buChar char="•"/>
            </a:pPr>
            <a:endParaRPr lang="en-US" sz="2800" b="1" dirty="0" smtClean="0">
              <a:solidFill>
                <a:schemeClr val="accent4">
                  <a:lumMod val="95000"/>
                  <a:lumOff val="5000"/>
                </a:schemeClr>
              </a:solidFill>
              <a:latin typeface="American Writer" pitchFamily="34" charset="0"/>
            </a:endParaRPr>
          </a:p>
          <a:p>
            <a:pPr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American Writer" pitchFamily="34" charset="0"/>
              </a:rPr>
              <a:t>He serves tea having great trust on students and students do also have very much trust on this man.</a:t>
            </a:r>
          </a:p>
          <a:p>
            <a:pPr>
              <a:buClr>
                <a:srgbClr val="C00000"/>
              </a:buClr>
              <a:buSzPct val="100000"/>
              <a:buFont typeface="Arial" pitchFamily="34" charset="0"/>
              <a:buChar char="•"/>
            </a:pPr>
            <a:endParaRPr lang="en-US" sz="2800" b="1" dirty="0" smtClean="0">
              <a:solidFill>
                <a:schemeClr val="accent4">
                  <a:lumMod val="95000"/>
                  <a:lumOff val="5000"/>
                </a:schemeClr>
              </a:solidFill>
              <a:latin typeface="American Writer" pitchFamily="34" charset="0"/>
            </a:endParaRPr>
          </a:p>
          <a:p>
            <a:pPr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American Writer" pitchFamily="34" charset="0"/>
              </a:rPr>
              <a:t> He never ask for the money to whom he serves tea.</a:t>
            </a:r>
          </a:p>
          <a:p>
            <a:pPr>
              <a:buClr>
                <a:srgbClr val="C00000"/>
              </a:buClr>
              <a:buSzPct val="100000"/>
              <a:buFont typeface="Arial" pitchFamily="34" charset="0"/>
              <a:buChar char="•"/>
            </a:pPr>
            <a:endParaRPr lang="en-US" sz="2800" b="1" dirty="0" smtClean="0">
              <a:solidFill>
                <a:schemeClr val="accent4">
                  <a:lumMod val="95000"/>
                  <a:lumOff val="5000"/>
                </a:schemeClr>
              </a:solidFill>
              <a:latin typeface="American Writer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066800" y="914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7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0"/>
            <a:ext cx="7239000" cy="4876800"/>
          </a:xfrm>
        </p:spPr>
        <p:txBody>
          <a:bodyPr/>
          <a:lstStyle/>
          <a:p>
            <a:pPr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American Writer" pitchFamily="34" charset="0"/>
              </a:rPr>
              <a:t>Sometimes if students have no money though he serves them by saying give it later. </a:t>
            </a:r>
          </a:p>
          <a:p>
            <a:pPr>
              <a:buClr>
                <a:srgbClr val="C00000"/>
              </a:buClr>
              <a:buSzPct val="100000"/>
              <a:buFont typeface="Arial" pitchFamily="34" charset="0"/>
              <a:buChar char="•"/>
            </a:pPr>
            <a:endParaRPr lang="en-US" sz="2800" b="1" dirty="0" smtClean="0">
              <a:solidFill>
                <a:schemeClr val="tx1"/>
              </a:solidFill>
              <a:latin typeface="American Writer" pitchFamily="34" charset="0"/>
            </a:endParaRPr>
          </a:p>
          <a:p>
            <a:pPr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American Writer" pitchFamily="34" charset="0"/>
              </a:rPr>
              <a:t>He allowed an account with him to the students.</a:t>
            </a:r>
          </a:p>
          <a:p>
            <a:pPr>
              <a:buClr>
                <a:srgbClr val="C00000"/>
              </a:buClr>
              <a:buSzPct val="10000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American Writer" pitchFamily="34" charset="0"/>
              </a:rPr>
              <a:t> </a:t>
            </a:r>
          </a:p>
          <a:p>
            <a:pPr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American Writer" pitchFamily="34" charset="0"/>
              </a:rPr>
              <a:t>The students having account come to his stall and updates the expenses day by day by themselves.</a:t>
            </a:r>
          </a:p>
          <a:p>
            <a:pPr>
              <a:buClr>
                <a:srgbClr val="C00000"/>
              </a:buClr>
              <a:buSzPct val="100000"/>
              <a:buFont typeface="Arial" pitchFamily="34" charset="0"/>
              <a:buChar char="•"/>
            </a:pPr>
            <a:endParaRPr lang="en-US" sz="2800" b="1" dirty="0" smtClean="0">
              <a:solidFill>
                <a:schemeClr val="tx1"/>
              </a:solidFill>
              <a:latin typeface="American Writer" pitchFamily="34" charset="0"/>
            </a:endParaRPr>
          </a:p>
          <a:p>
            <a:pPr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American Writer" pitchFamily="34" charset="0"/>
              </a:rPr>
              <a:t> As he is most trust worthy, students forced by themselves to pay money to that man.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en-US" sz="2800" b="1" dirty="0">
              <a:latin typeface="American Writer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w Cen MT Condensed" pitchFamily="34" charset="0"/>
                <a:cs typeface="Times New Roman" pitchFamily="18" charset="0"/>
              </a:rPr>
              <a:t>Love the job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>
              <a:solidFill>
                <a:schemeClr val="accent2">
                  <a:lumMod val="50000"/>
                </a:schemeClr>
              </a:solidFill>
              <a:latin typeface="Tw Cen MT Condensed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200" kern="0" dirty="0" smtClean="0">
                <a:solidFill>
                  <a:schemeClr val="accent2">
                    <a:lumMod val="50000"/>
                  </a:schemeClr>
                </a:solidFill>
                <a:latin typeface="Tw Cen MT Condensed" pitchFamily="34" charset="0"/>
                <a:cs typeface="Times New Roman" pitchFamily="18" charset="0"/>
              </a:rPr>
              <a:t>He relates to his work: I am focused on the responsibilities</a:t>
            </a:r>
          </a:p>
          <a:p>
            <a:pPr>
              <a:buFont typeface="Wingdings" pitchFamily="2" charset="2"/>
              <a:buChar char="Ø"/>
            </a:pPr>
            <a:endParaRPr lang="en-US" sz="3200" kern="0" dirty="0" smtClean="0">
              <a:solidFill>
                <a:schemeClr val="accent2">
                  <a:lumMod val="50000"/>
                </a:schemeClr>
              </a:solidFill>
              <a:latin typeface="Tw Cen MT Condensed" pitchFamily="34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n-US" sz="3200" kern="0" dirty="0" smtClean="0">
                <a:solidFill>
                  <a:schemeClr val="accent2">
                    <a:lumMod val="50000"/>
                  </a:schemeClr>
                </a:solidFill>
                <a:latin typeface="Tw Cen MT Condensed" pitchFamily="34" charset="0"/>
                <a:cs typeface="Times New Roman" pitchFamily="18" charset="0"/>
              </a:rPr>
              <a:t>Commitment-will not let you down in good times or in bad times</a:t>
            </a:r>
          </a:p>
          <a:p>
            <a:pPr lvl="0">
              <a:buNone/>
            </a:pPr>
            <a:r>
              <a:rPr lang="en-US" sz="3200" kern="0" dirty="0" smtClean="0">
                <a:solidFill>
                  <a:schemeClr val="accent2">
                    <a:lumMod val="50000"/>
                  </a:schemeClr>
                </a:solidFill>
                <a:latin typeface="Tw Cen MT Condensed" pitchFamily="34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endParaRPr lang="en-US" sz="3200" dirty="0">
              <a:latin typeface="Tw Cen MT Condense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33600" y="457200"/>
            <a:ext cx="487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itchFamily="34" charset="0"/>
                <a:cs typeface="Times New Roman" pitchFamily="18" charset="0"/>
              </a:rPr>
              <a:t>Demonstrating trust behavior: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latin typeface="Tw Cen MT Condensed" pitchFamily="34" charset="0"/>
              </a:rPr>
              <a:t>Mrs.Geetaben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( A vegetable seller</a:t>
            </a: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7772400" cy="4572000"/>
          </a:xfrm>
        </p:spPr>
        <p:txBody>
          <a:bodyPr>
            <a:normAutofit/>
          </a:bodyPr>
          <a:lstStyle/>
          <a:p>
            <a:endParaRPr lang="en-US" sz="3200" b="1" dirty="0" smtClean="0">
              <a:solidFill>
                <a:schemeClr val="accent6">
                  <a:lumMod val="50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Another lady to whom I know is very trust worthy and honest in our community.</a:t>
            </a:r>
          </a:p>
          <a:p>
            <a:endParaRPr lang="en-US" sz="3200" b="1" dirty="0" smtClean="0">
              <a:solidFill>
                <a:schemeClr val="accent6">
                  <a:lumMod val="50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She is very much clear in her business.</a:t>
            </a:r>
          </a:p>
          <a:p>
            <a:endParaRPr lang="en-US" sz="3200" b="1" dirty="0" smtClean="0">
              <a:solidFill>
                <a:schemeClr val="accent6">
                  <a:lumMod val="50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She always keep in mind to give only fresh vegetables to the people.</a:t>
            </a:r>
          </a:p>
          <a:p>
            <a:endParaRPr lang="en-US" sz="3200" b="1" dirty="0" smtClean="0">
              <a:solidFill>
                <a:schemeClr val="accent6">
                  <a:lumMod val="50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endParaRPr lang="en-US" sz="3200" b="1" dirty="0">
              <a:solidFill>
                <a:schemeClr val="accent6">
                  <a:lumMod val="50000"/>
                </a:schemeClr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She never cheats people and very frank to give vegetables and gives somewhat more than the actual quantity.</a:t>
            </a:r>
          </a:p>
          <a:p>
            <a:endParaRPr lang="en-US" sz="2400" b="1" dirty="0" smtClean="0">
              <a:solidFill>
                <a:schemeClr val="accent6">
                  <a:lumMod val="50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 She always give priority to the relationship than her business itself.</a:t>
            </a:r>
          </a:p>
          <a:p>
            <a:endParaRPr lang="en-US" sz="2400" b="1" dirty="0" smtClean="0">
              <a:solidFill>
                <a:schemeClr val="accent6">
                  <a:lumMod val="50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People always choose to go to her shop to buy vegetables.</a:t>
            </a:r>
          </a:p>
          <a:p>
            <a:pPr>
              <a:buNone/>
            </a:pPr>
            <a:endParaRPr lang="en-US" sz="24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SzPct val="100000"/>
              <a:buFont typeface="Wingdings" pitchFamily="2" charset="2"/>
              <a:buChar char="v"/>
            </a:pPr>
            <a:r>
              <a:rPr lang="en-US" sz="2800" b="1" dirty="0" smtClean="0">
                <a:latin typeface="Tw Cen MT Condensed" pitchFamily="34" charset="0"/>
              </a:rPr>
              <a:t>Demonstrating trust behaviour:</a:t>
            </a:r>
          </a:p>
          <a:p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Tw Cen MT Condensed" pitchFamily="34" charset="0"/>
            </a:endParaRPr>
          </a:p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w Cen MT Condensed" pitchFamily="34" charset="0"/>
              </a:rPr>
              <a:t>Honesty </a:t>
            </a:r>
          </a:p>
          <a:p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Tw Cen MT Condensed" pitchFamily="34" charset="0"/>
            </a:endParaRPr>
          </a:p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w Cen MT Condensed" pitchFamily="34" charset="0"/>
              </a:rPr>
              <a:t>Respect towards relationship</a:t>
            </a:r>
          </a:p>
          <a:p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Tw Cen MT Condensed" pitchFamily="34" charset="0"/>
            </a:endParaRPr>
          </a:p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w Cen MT Condensed" pitchFamily="34" charset="0"/>
              </a:rPr>
              <a:t>Relationship is more important than any business!</a:t>
            </a:r>
          </a:p>
          <a:p>
            <a:pPr marL="624078" indent="-514350">
              <a:buFont typeface="+mj-lt"/>
              <a:buAutoNum type="arabicPeriod"/>
            </a:pPr>
            <a:endParaRPr lang="en-US" sz="2800" b="1" dirty="0">
              <a:latin typeface="Tw Cen MT Condensed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0" y="2514600"/>
            <a:ext cx="6480048" cy="3581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i="1" dirty="0" smtClean="0"/>
              <a:t>Thank You</a:t>
            </a:r>
            <a:endParaRPr lang="en-US" sz="9600" b="1" i="1" dirty="0"/>
          </a:p>
        </p:txBody>
      </p:sp>
    </p:spTree>
  </p:cSld>
  <p:clrMapOvr>
    <a:masterClrMapping/>
  </p:clrMapOvr>
  <p:transition spd="med">
    <p:fade thruBlk="1"/>
  </p:transition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Pressed Leaves design template">
  <a:themeElements>
    <a:clrScheme name="Default Design 13">
      <a:dk1>
        <a:srgbClr val="000000"/>
      </a:dk1>
      <a:lt1>
        <a:srgbClr val="F1ECD8"/>
      </a:lt1>
      <a:dk2>
        <a:srgbClr val="4F261E"/>
      </a:dk2>
      <a:lt2>
        <a:srgbClr val="777777"/>
      </a:lt2>
      <a:accent1>
        <a:srgbClr val="909082"/>
      </a:accent1>
      <a:accent2>
        <a:srgbClr val="809EA8"/>
      </a:accent2>
      <a:accent3>
        <a:srgbClr val="F7F4E9"/>
      </a:accent3>
      <a:accent4>
        <a:srgbClr val="0000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1ECD8"/>
        </a:lt1>
        <a:dk2>
          <a:srgbClr val="4F261E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7F4E9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essed Leaves design template">
  <a:themeElements>
    <a:clrScheme name="Default Design 13">
      <a:dk1>
        <a:srgbClr val="000000"/>
      </a:dk1>
      <a:lt1>
        <a:srgbClr val="F1ECD8"/>
      </a:lt1>
      <a:dk2>
        <a:srgbClr val="4F261E"/>
      </a:dk2>
      <a:lt2>
        <a:srgbClr val="777777"/>
      </a:lt2>
      <a:accent1>
        <a:srgbClr val="909082"/>
      </a:accent1>
      <a:accent2>
        <a:srgbClr val="809EA8"/>
      </a:accent2>
      <a:accent3>
        <a:srgbClr val="F7F4E9"/>
      </a:accent3>
      <a:accent4>
        <a:srgbClr val="0000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1ECD8"/>
        </a:lt1>
        <a:dk2>
          <a:srgbClr val="4F261E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7F4E9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226</TotalTime>
  <Words>266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23" baseType="lpstr">
      <vt:lpstr>GungsuhChe</vt:lpstr>
      <vt:lpstr>American Writer</vt:lpstr>
      <vt:lpstr>Arial</vt:lpstr>
      <vt:lpstr>Garamond</vt:lpstr>
      <vt:lpstr>Georgia</vt:lpstr>
      <vt:lpstr>Sakkal Majalla</vt:lpstr>
      <vt:lpstr>Times New Roman</vt:lpstr>
      <vt:lpstr>Tw Cen MT Condensed</vt:lpstr>
      <vt:lpstr>Wingdings</vt:lpstr>
      <vt:lpstr>Wingdings 2</vt:lpstr>
      <vt:lpstr>Pressed Leaves design template</vt:lpstr>
      <vt:lpstr>1_Pressed Leaves design template</vt:lpstr>
      <vt:lpstr>Civic</vt:lpstr>
      <vt:lpstr>1_Civic</vt:lpstr>
      <vt:lpstr>2_Civic</vt:lpstr>
      <vt:lpstr>PowerPoint Presentation</vt:lpstr>
      <vt:lpstr>Mr.Kanubhai  (A Tea Staller)  </vt:lpstr>
      <vt:lpstr>PowerPoint Presentation</vt:lpstr>
      <vt:lpstr>PowerPoint Presentation</vt:lpstr>
      <vt:lpstr>Mrs.Geetaben ( A vegetable seller)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SHREEJI 90996 96425</dc:creator>
  <cp:lastModifiedBy>Admin</cp:lastModifiedBy>
  <cp:revision>55</cp:revision>
  <dcterms:created xsi:type="dcterms:W3CDTF">2012-07-29T13:08:29Z</dcterms:created>
  <dcterms:modified xsi:type="dcterms:W3CDTF">2014-03-18T17:35:32Z</dcterms:modified>
</cp:coreProperties>
</file>