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9" r:id="rId12"/>
    <p:sldId id="264" r:id="rId13"/>
    <p:sldId id="271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"/>
            <a:ext cx="9143999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Atmiya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institute for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diploma studies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1676400"/>
            <a:ext cx="35814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800" b="1" u="sng" dirty="0" smtClean="0">
                <a:solidFill>
                  <a:schemeClr val="accent1">
                    <a:lumMod val="50000"/>
                  </a:schemeClr>
                </a:solidFill>
              </a:rPr>
              <a:t>  DESIGNED BY : </a:t>
            </a: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ctr"/>
            <a:r>
              <a:rPr lang="en-IN" sz="1600" b="1" dirty="0" smtClean="0">
                <a:solidFill>
                  <a:schemeClr val="accent1">
                    <a:lumMod val="50000"/>
                  </a:schemeClr>
                </a:solidFill>
              </a:rPr>
              <a:t>DHAMSANIYA NENSI</a:t>
            </a:r>
          </a:p>
          <a:p>
            <a:pPr algn="ctr"/>
            <a:r>
              <a:rPr lang="en-IN" sz="1600" b="1" dirty="0" smtClean="0">
                <a:solidFill>
                  <a:schemeClr val="accent1">
                    <a:lumMod val="50000"/>
                  </a:schemeClr>
                </a:solidFill>
              </a:rPr>
              <a:t>NANDHA PRIYANKA                  TANK KHUSALI</a:t>
            </a:r>
          </a:p>
          <a:p>
            <a:pPr algn="ctr"/>
            <a:r>
              <a:rPr lang="en-IN" sz="1600" b="1" dirty="0" smtClean="0">
                <a:solidFill>
                  <a:schemeClr val="accent1">
                    <a:lumMod val="50000"/>
                  </a:schemeClr>
                </a:solidFill>
              </a:rPr>
              <a:t>VAGHERA NAMRATA </a:t>
            </a:r>
          </a:p>
          <a:p>
            <a:pPr algn="ctr"/>
            <a:r>
              <a:rPr lang="en-IN" sz="1600" b="1" dirty="0" smtClean="0">
                <a:solidFill>
                  <a:schemeClr val="accent1">
                    <a:lumMod val="50000"/>
                  </a:schemeClr>
                </a:solidFill>
              </a:rPr>
              <a:t>PARMAR MITTAL </a:t>
            </a:r>
            <a:endParaRPr lang="en-IN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4267200" cy="5078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3600" b="1" dirty="0" smtClean="0"/>
              <a:t>SWAMI VIVEKANAND CONTRIBUTOR’S PERSONALITY DEVELOPMENT PROGRAME PROJECT- “</a:t>
            </a:r>
            <a:r>
              <a:rPr lang="en-IN" sz="3600" b="1" dirty="0" smtClean="0">
                <a:solidFill>
                  <a:srgbClr val="FF0000"/>
                </a:solidFill>
              </a:rPr>
              <a:t>VISSION OF SUCCESS”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PLAYERS IS THE MOVIE ABOUT SUCCESS WHRE THEY STOLE THE RUSSIAN GOLD FOR THE INDIAN POOR </a:t>
            </a:r>
            <a:r>
              <a:rPr lang="en-US" dirty="0" smtClean="0"/>
              <a:t>PEOPLE.</a:t>
            </a:r>
            <a:endParaRPr lang="en-US" dirty="0" smtClean="0"/>
          </a:p>
          <a:p>
            <a:r>
              <a:rPr lang="en-US" dirty="0" smtClean="0"/>
              <a:t>WHERE THEY GET MANY DIFFICULTIES FOR THE STOLEN THEN ALSO THEY GET SUCCESS.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Desktop\New folder\fotolia_5006224_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981200" y="5791200"/>
            <a:ext cx="55626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ACHIVING THE</a:t>
            </a:r>
            <a:r>
              <a:rPr lang="en-US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esktop\thank-you-n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NOVO\Desktop\New folder\A-Vision-of-Succ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38200" y="762001"/>
            <a:ext cx="510540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accent1">
                    <a:lumMod val="75000"/>
                  </a:schemeClr>
                </a:solidFill>
              </a:rPr>
              <a:t>VISSION   OF  SUCCESS</a:t>
            </a:r>
            <a:endParaRPr lang="en-IN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70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	      </a:t>
            </a:r>
          </a:p>
        </p:txBody>
      </p:sp>
      <p:pic>
        <p:nvPicPr>
          <p:cNvPr id="4097" name="Picture 1" descr="C:\Users\LENOVO\Desktop\How-To-Be-Success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5486400"/>
            <a:ext cx="54102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tx1"/>
                </a:solidFill>
              </a:rPr>
              <a:t>CONTRIBUTOR’S VISSION OF SUCCESS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bg1"/>
                </a:solidFill>
              </a:rPr>
              <a:t>“ CONTRIBUTOR’S HAVE WORKS NOT ONLY EXTERNAL REWARDS BUT ALSO FOR DEEP INNER FULFILMENT.”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O\Desktop\Captu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New folder\Home-Based-Business-Opportunity-Success-Fina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191000" y="4038600"/>
            <a:ext cx="4648200" cy="25545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 WATCH SOME MOVIE EXAMPLES, THEY ARE PROVE “CONTRIBUTOR’S VISION OF SUCCESS”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OF SUCCESS MOVIE </a:t>
            </a:r>
            <a:endParaRPr lang="en-IN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1" y="1752600"/>
            <a:ext cx="55626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LAGAAN MOVIE WE LEARN THAT HOW TO ACHIEVE OUR SUCCESS  ALTHOUGH THERE ARE MANY DIFFICULTIES.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yers-movie-poster-336x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4244" y="1481138"/>
            <a:ext cx="3135512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VISSION OF SUCCESS MOVIE </a:t>
            </a:r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rv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185</TotalTime>
  <Words>120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Verve</vt:lpstr>
      <vt:lpstr>Apex</vt:lpstr>
      <vt:lpstr>Concourse</vt:lpstr>
      <vt:lpstr>Metro</vt:lpstr>
      <vt:lpstr>Slide 1</vt:lpstr>
      <vt:lpstr>Slide 2</vt:lpstr>
      <vt:lpstr>Slide 3</vt:lpstr>
      <vt:lpstr>Slide 4</vt:lpstr>
      <vt:lpstr>Slide 5</vt:lpstr>
      <vt:lpstr>Slide 6</vt:lpstr>
      <vt:lpstr>VISION OF SUCCESS MOVIE </vt:lpstr>
      <vt:lpstr>Slide 8</vt:lpstr>
      <vt:lpstr>VISSION OF SUCCESS MOVIE 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AKSHAY</dc:creator>
  <cp:lastModifiedBy>Administrator</cp:lastModifiedBy>
  <cp:revision>37</cp:revision>
  <dcterms:created xsi:type="dcterms:W3CDTF">2006-08-16T00:00:00Z</dcterms:created>
  <dcterms:modified xsi:type="dcterms:W3CDTF">2014-02-15T05:49:09Z</dcterms:modified>
</cp:coreProperties>
</file>